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3"/>
  </p:notesMasterIdLst>
  <p:handoutMasterIdLst>
    <p:handoutMasterId r:id="rId34"/>
  </p:handoutMasterIdLst>
  <p:sldIdLst>
    <p:sldId id="327" r:id="rId2"/>
    <p:sldId id="288" r:id="rId3"/>
    <p:sldId id="291" r:id="rId4"/>
    <p:sldId id="296" r:id="rId5"/>
    <p:sldId id="325" r:id="rId6"/>
    <p:sldId id="262" r:id="rId7"/>
    <p:sldId id="299" r:id="rId8"/>
    <p:sldId id="302" r:id="rId9"/>
    <p:sldId id="303" r:id="rId10"/>
    <p:sldId id="326" r:id="rId11"/>
    <p:sldId id="266" r:id="rId12"/>
    <p:sldId id="307" r:id="rId13"/>
    <p:sldId id="309" r:id="rId14"/>
    <p:sldId id="311" r:id="rId15"/>
    <p:sldId id="271" r:id="rId16"/>
    <p:sldId id="273" r:id="rId17"/>
    <p:sldId id="274" r:id="rId18"/>
    <p:sldId id="277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278" r:id="rId27"/>
    <p:sldId id="282" r:id="rId28"/>
    <p:sldId id="323" r:id="rId29"/>
    <p:sldId id="284" r:id="rId30"/>
    <p:sldId id="283" r:id="rId31"/>
    <p:sldId id="324" r:id="rId32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0" userDrawn="1">
          <p15:clr>
            <a:srgbClr val="A4A3A4"/>
          </p15:clr>
        </p15:guide>
        <p15:guide id="2" orient="horz" pos="1272" userDrawn="1">
          <p15:clr>
            <a:srgbClr val="A4A3A4"/>
          </p15:clr>
        </p15:guide>
        <p15:guide id="3" orient="horz" pos="715" userDrawn="1">
          <p15:clr>
            <a:srgbClr val="A4A3A4"/>
          </p15:clr>
        </p15:guide>
        <p15:guide id="4" orient="horz" pos="3861" userDrawn="1">
          <p15:clr>
            <a:srgbClr val="A4A3A4"/>
          </p15:clr>
        </p15:guide>
        <p15:guide id="5" orient="horz" pos="3944" userDrawn="1">
          <p15:clr>
            <a:srgbClr val="A4A3A4"/>
          </p15:clr>
        </p15:guide>
        <p15:guide id="6" pos="428" userDrawn="1">
          <p15:clr>
            <a:srgbClr val="A4A3A4"/>
          </p15:clr>
        </p15:guide>
        <p15:guide id="7" pos="7224" userDrawn="1">
          <p15:clr>
            <a:srgbClr val="A4A3A4"/>
          </p15:clr>
        </p15:guide>
        <p15:guide id="8" pos="909" userDrawn="1">
          <p15:clr>
            <a:srgbClr val="A4A3A4"/>
          </p15:clr>
        </p15:guide>
        <p15:guide id="9" pos="3688" userDrawn="1">
          <p15:clr>
            <a:srgbClr val="A4A3A4"/>
          </p15:clr>
        </p15:guide>
        <p15:guide id="10" pos="39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DC"/>
    <a:srgbClr val="F01928"/>
    <a:srgbClr val="9100DC"/>
    <a:srgbClr val="5AC8AF"/>
    <a:srgbClr val="00287D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754" autoAdjust="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>
        <p:guide orient="horz" pos="1120"/>
        <p:guide orient="horz" pos="1272"/>
        <p:guide orient="horz" pos="715"/>
        <p:guide orient="horz" pos="3861"/>
        <p:guide orient="horz" pos="3944"/>
        <p:guide pos="428"/>
        <p:guide pos="7224"/>
        <p:guide pos="909"/>
        <p:guide pos="3688"/>
        <p:guide pos="396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5" d="100"/>
          <a:sy n="125" d="100"/>
        </p:scale>
        <p:origin x="40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cs-CZ" altLang="cs-CZ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cs-CZ" altLang="cs-CZ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34D9CB-1186-4E97-85EF-EEFDD3E78B1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5144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cs-CZ" altLang="cs-CZ"/>
          </a:p>
        </p:txBody>
      </p:sp>
      <p:sp>
        <p:nvSpPr>
          <p:cNvPr id="1024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61A6D36-8CFB-40FE-8D60-D2050488125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8811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8587455-5AC3-4F6B-BE52-826326AFD3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3A84368-F699-48A6-8383-4822D7F23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322FA9F0-97E4-45C3-84A8-592F85A6A3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502" y="2900365"/>
            <a:ext cx="11361600" cy="1171580"/>
          </a:xfrm>
        </p:spPr>
        <p:txBody>
          <a:bodyPr anchor="t"/>
          <a:lstStyle>
            <a:lvl1pPr algn="l">
              <a:lnSpc>
                <a:spcPts val="4400"/>
              </a:lnSpc>
              <a:defRPr sz="4400"/>
            </a:lvl1pPr>
          </a:lstStyle>
          <a:p>
            <a:r>
              <a:rPr lang="en-GB" noProof="0" dirty="0"/>
              <a:t>Click here to insert title.</a:t>
            </a: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3F24B06-B2DE-4D1F-B580-6248E87C08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434" y="414000"/>
            <a:ext cx="2401200" cy="1648825"/>
          </a:xfrm>
          <a:prstGeom prst="rect">
            <a:avLst/>
          </a:prstGeom>
        </p:spPr>
      </p:pic>
      <p:sp>
        <p:nvSpPr>
          <p:cNvPr id="8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398502" y="4116402"/>
            <a:ext cx="11361600" cy="698497"/>
          </a:xfrm>
        </p:spPr>
        <p:txBody>
          <a:bodyPr anchor="t"/>
          <a:lstStyle>
            <a:lvl1pPr marL="0" indent="0" algn="l">
              <a:buNone/>
              <a:defRPr lang="cs-CZ" sz="2400" b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 here to insert subtitle.</a:t>
            </a:r>
          </a:p>
        </p:txBody>
      </p:sp>
    </p:spTree>
    <p:extLst>
      <p:ext uri="{BB962C8B-B14F-4D97-AF65-F5344CB8AC3E}">
        <p14:creationId xmlns:p14="http://schemas.microsoft.com/office/powerpoint/2010/main" val="935384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32" userDrawn="1">
          <p15:clr>
            <a:srgbClr val="FBAE40"/>
          </p15:clr>
        </p15:guide>
        <p15:guide id="2" pos="23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, text –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symbol pro obsah 12">
            <a:extLst>
              <a:ext uri="{FF2B5EF4-FFF2-40B4-BE49-F238E27FC236}">
                <a16:creationId xmlns:a16="http://schemas.microsoft.com/office/drawing/2014/main" id="{9622FDD6-5C71-4DE9-BFBE-6443A2855E5C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19997" y="718712"/>
            <a:ext cx="5220001" cy="320400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9" name="Zástupný symbol pro text 5">
            <a:extLst>
              <a:ext uri="{FF2B5EF4-FFF2-40B4-BE49-F238E27FC236}">
                <a16:creationId xmlns:a16="http://schemas.microsoft.com/office/drawing/2014/main" id="{8D903DEB-B441-46DB-8462-2640DC8DB3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999" y="4500000"/>
            <a:ext cx="5220000" cy="1331998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1" name="Zástupný symbol pro text 13">
            <a:extLst>
              <a:ext uri="{FF2B5EF4-FFF2-40B4-BE49-F238E27FC236}">
                <a16:creationId xmlns:a16="http://schemas.microsoft.com/office/drawing/2014/main" id="{66F1D7B9-D1BE-446E-87CA-6AD81AFA83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4" y="4068000"/>
            <a:ext cx="5220000" cy="360000"/>
          </a:xfrm>
        </p:spPr>
        <p:txBody>
          <a:bodyPr/>
          <a:lstStyle>
            <a:lvl1pPr>
              <a:lnSpc>
                <a:spcPts val="1100"/>
              </a:lnSpc>
              <a:defRPr sz="900" b="1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3" name="Zástupný symbol pro text 5">
            <a:extLst>
              <a:ext uri="{FF2B5EF4-FFF2-40B4-BE49-F238E27FC236}">
                <a16:creationId xmlns:a16="http://schemas.microsoft.com/office/drawing/2014/main" id="{3947EF07-8AF7-4904-8565-F5D81E4282D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51278" y="4500000"/>
            <a:ext cx="5220000" cy="1331998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5" name="Zástupný symbol pro text 13">
            <a:extLst>
              <a:ext uri="{FF2B5EF4-FFF2-40B4-BE49-F238E27FC236}">
                <a16:creationId xmlns:a16="http://schemas.microsoft.com/office/drawing/2014/main" id="{334B9440-7A06-4BF8-9532-C11248171B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52003" y="4068000"/>
            <a:ext cx="5220000" cy="360000"/>
          </a:xfrm>
        </p:spPr>
        <p:txBody>
          <a:bodyPr/>
          <a:lstStyle>
            <a:lvl1pPr>
              <a:lnSpc>
                <a:spcPts val="1100"/>
              </a:lnSpc>
              <a:defRPr sz="900" b="1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7" name="Zástupný symbol pro obsah 12">
            <a:extLst>
              <a:ext uri="{FF2B5EF4-FFF2-40B4-BE49-F238E27FC236}">
                <a16:creationId xmlns:a16="http://schemas.microsoft.com/office/drawing/2014/main" id="{263AA377-982D-4CA3-B9BD-C61AF6524812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251278" y="718712"/>
            <a:ext cx="5220001" cy="320400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pic>
        <p:nvPicPr>
          <p:cNvPr id="16" name="Obrázek 8">
            <a:extLst>
              <a:ext uri="{FF2B5EF4-FFF2-40B4-BE49-F238E27FC236}">
                <a16:creationId xmlns:a16="http://schemas.microsoft.com/office/drawing/2014/main" id="{E085F848-E07D-E948-95E5-83D7ADF505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86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pic>
        <p:nvPicPr>
          <p:cNvPr id="5" name="Obrázek 8">
            <a:extLst>
              <a:ext uri="{FF2B5EF4-FFF2-40B4-BE49-F238E27FC236}">
                <a16:creationId xmlns:a16="http://schemas.microsoft.com/office/drawing/2014/main" id="{45E1C221-9BB9-2647-ABDE-0A4991A01F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90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verse slide with image">
    <p:bg>
      <p:bgPr>
        <a:solidFill>
          <a:srgbClr val="000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1"/>
          <p:cNvSpPr>
            <a:spLocks noGrp="1"/>
          </p:cNvSpPr>
          <p:nvPr>
            <p:ph type="ftr" sz="quarter" idx="10"/>
          </p:nvPr>
        </p:nvSpPr>
        <p:spPr>
          <a:xfrm>
            <a:off x="720000" y="6228000"/>
            <a:ext cx="7920000" cy="25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Define footer – presentation title / department</a:t>
            </a:r>
          </a:p>
        </p:txBody>
      </p:sp>
      <p:sp>
        <p:nvSpPr>
          <p:cNvPr id="5" name="Zástupný symbol pro číslo snímku 2"/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D6C118-631F-4A80-9886-907009361577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8" name="Zástupný symbol pro obrázek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"/>
            <a:ext cx="12192000" cy="5842000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 err="1"/>
              <a:t>Click</a:t>
            </a:r>
            <a:r>
              <a:rPr lang="cs-CZ" dirty="0"/>
              <a:t> on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icon</a:t>
            </a:r>
            <a:r>
              <a:rPr lang="cs-CZ" dirty="0"/>
              <a:t> to insert image</a:t>
            </a:r>
          </a:p>
        </p:txBody>
      </p:sp>
      <p:pic>
        <p:nvPicPr>
          <p:cNvPr id="7" name="Obrázek 8">
            <a:extLst>
              <a:ext uri="{FF2B5EF4-FFF2-40B4-BE49-F238E27FC236}">
                <a16:creationId xmlns:a16="http://schemas.microsoft.com/office/drawing/2014/main" id="{FDE829E7-C657-1D47-A85B-CBCD99DA96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211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NI MUSEUM slide">
    <p:bg>
      <p:bgPr>
        <a:solidFill>
          <a:srgbClr val="000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cký objekt 5">
            <a:extLst>
              <a:ext uri="{FF2B5EF4-FFF2-40B4-BE49-F238E27FC236}">
                <a16:creationId xmlns:a16="http://schemas.microsoft.com/office/drawing/2014/main" id="{B05C908F-B8F4-4FC8-A2D7-3536612277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9600" y="2010072"/>
            <a:ext cx="4132800" cy="283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039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NI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56" y="2298933"/>
            <a:ext cx="8890088" cy="226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142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– inverse">
    <p:bg>
      <p:bgPr>
        <a:solidFill>
          <a:srgbClr val="0000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8587455-5AC3-4F6B-BE52-826326AFD3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Define footer – presentation title / department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3A84368-F699-48A6-8383-4822D7F23B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322FA9F0-97E4-45C3-84A8-592F85A6A3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502" y="2900365"/>
            <a:ext cx="11361600" cy="1171580"/>
          </a:xfrm>
        </p:spPr>
        <p:txBody>
          <a:bodyPr anchor="t"/>
          <a:lstStyle>
            <a:lvl1pPr algn="l">
              <a:lnSpc>
                <a:spcPts val="44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insert title.</a:t>
            </a:r>
            <a:endParaRPr lang="cs-CZ" dirty="0"/>
          </a:p>
        </p:txBody>
      </p:sp>
      <p:sp>
        <p:nvSpPr>
          <p:cNvPr id="8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398502" y="4116402"/>
            <a:ext cx="11361600" cy="698497"/>
          </a:xfrm>
        </p:spPr>
        <p:txBody>
          <a:bodyPr anchor="t"/>
          <a:lstStyle>
            <a:lvl1pPr marL="0" indent="0" algn="l">
              <a:buNone/>
              <a:defRPr lang="cs-CZ" sz="2400" b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here to insert subtitle.</a:t>
            </a:r>
          </a:p>
        </p:txBody>
      </p:sp>
      <p:pic>
        <p:nvPicPr>
          <p:cNvPr id="10" name="Obrázek 5">
            <a:extLst>
              <a:ext uri="{FF2B5EF4-FFF2-40B4-BE49-F238E27FC236}">
                <a16:creationId xmlns:a16="http://schemas.microsoft.com/office/drawing/2014/main" id="{A3663C7C-11FD-3C49-9284-538405C12D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434" y="414000"/>
            <a:ext cx="2401200" cy="164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1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32">
          <p15:clr>
            <a:srgbClr val="FBAE40"/>
          </p15:clr>
        </p15:guide>
        <p15:guide id="2" pos="2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>
          <a:xfrm>
            <a:off x="720000" y="6228000"/>
            <a:ext cx="7920000" cy="252000"/>
          </a:xfrm>
        </p:spPr>
        <p:txBody>
          <a:bodyPr/>
          <a:lstStyle>
            <a:lvl1pPr>
              <a:defRPr sz="1200"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3F24B06-B2DE-4D1F-B580-6248E87C08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1692002"/>
            <a:ext cx="10753200" cy="4139998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91229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97" userDrawn="1">
          <p15:clr>
            <a:srgbClr val="FBAE40"/>
          </p15:clr>
        </p15:guide>
        <p15:guide id="2" pos="43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subheading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1692002"/>
            <a:ext cx="10753200" cy="4139998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z="1200"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970407D-EE58-4A0B-824B-1D3AE42DD9CF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7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296001"/>
            <a:ext cx="10752138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pic>
        <p:nvPicPr>
          <p:cNvPr id="8" name="Obrázek 8">
            <a:extLst>
              <a:ext uri="{FF2B5EF4-FFF2-40B4-BE49-F238E27FC236}">
                <a16:creationId xmlns:a16="http://schemas.microsoft.com/office/drawing/2014/main" id="{8C000212-853B-3D4D-A8FD-2C41DE4CBE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28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an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6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0725" y="1296001"/>
            <a:ext cx="5220000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8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sp>
        <p:nvSpPr>
          <p:cNvPr id="21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51278" y="1290515"/>
            <a:ext cx="5220000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2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1692001"/>
            <a:ext cx="5219998" cy="414000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23" name="Zástupný symbol pro obsah 2"/>
          <p:cNvSpPr>
            <a:spLocks noGrp="1"/>
          </p:cNvSpPr>
          <p:nvPr>
            <p:ph idx="28" hasCustomPrompt="1"/>
          </p:nvPr>
        </p:nvSpPr>
        <p:spPr>
          <a:xfrm>
            <a:off x="6251280" y="1690271"/>
            <a:ext cx="5219998" cy="414000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pic>
        <p:nvPicPr>
          <p:cNvPr id="10" name="Obrázek 8">
            <a:extLst>
              <a:ext uri="{FF2B5EF4-FFF2-40B4-BE49-F238E27FC236}">
                <a16:creationId xmlns:a16="http://schemas.microsoft.com/office/drawing/2014/main" id="{405DB5F7-F344-FF4D-81D6-90F58C776A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68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symbol pro obsah 12">
            <a:extLst>
              <a:ext uri="{FF2B5EF4-FFF2-40B4-BE49-F238E27FC236}">
                <a16:creationId xmlns:a16="http://schemas.microsoft.com/office/drawing/2014/main" id="{83517C49-9C06-4658-8660-E0D21D83CE29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19137" y="1695074"/>
            <a:ext cx="5218413" cy="38967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BDE9BC5-EE25-44B2-8081-F2B94BAA68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sp>
        <p:nvSpPr>
          <p:cNvPr id="9" name="Zástupný symbol pro text 13">
            <a:extLst>
              <a:ext uri="{FF2B5EF4-FFF2-40B4-BE49-F238E27FC236}">
                <a16:creationId xmlns:a16="http://schemas.microsoft.com/office/drawing/2014/main" id="{F7FD9E97-5F69-494E-8672-595752783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5" y="5599670"/>
            <a:ext cx="5218412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 i="0"/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2" name="Zástupný symbol pro obsah 2"/>
          <p:cNvSpPr>
            <a:spLocks noGrp="1"/>
          </p:cNvSpPr>
          <p:nvPr>
            <p:ph idx="28" hasCustomPrompt="1"/>
          </p:nvPr>
        </p:nvSpPr>
        <p:spPr>
          <a:xfrm>
            <a:off x="6251280" y="1667024"/>
            <a:ext cx="5219998" cy="414000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sz="2000"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1600"/>
            </a:lvl2pPr>
            <a:lvl3pPr marL="914400" indent="0">
              <a:buNone/>
              <a:defRPr baseline="0"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pic>
        <p:nvPicPr>
          <p:cNvPr id="10" name="Obrázek 8">
            <a:extLst>
              <a:ext uri="{FF2B5EF4-FFF2-40B4-BE49-F238E27FC236}">
                <a16:creationId xmlns:a16="http://schemas.microsoft.com/office/drawing/2014/main" id="{C6B8A288-031A-2D45-B3BC-873DDE3B9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39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57" userDrawn="1">
          <p15:clr>
            <a:srgbClr val="FBAE40"/>
          </p15:clr>
        </p15:guide>
        <p15:guide id="2" pos="7242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subheading and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sah 12">
            <a:extLst>
              <a:ext uri="{FF2B5EF4-FFF2-40B4-BE49-F238E27FC236}">
                <a16:creationId xmlns:a16="http://schemas.microsoft.com/office/drawing/2014/main" id="{548D6DE9-EB16-4D0A-9F96-DD69C3E97213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440000" y="1692002"/>
            <a:ext cx="3311525" cy="223071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C2D097E9-9E99-4F02-A434-E69D713D0F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9999" y="4414271"/>
            <a:ext cx="3312000" cy="1427730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7" name="Zástupný symbol pro text 5">
            <a:extLst>
              <a:ext uri="{FF2B5EF4-FFF2-40B4-BE49-F238E27FC236}">
                <a16:creationId xmlns:a16="http://schemas.microsoft.com/office/drawing/2014/main" id="{7E169087-A2FD-4849-9AAC-BD41AA07A5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40000" y="4414271"/>
            <a:ext cx="3312000" cy="1427730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9" name="Zástupný symbol pro text 5">
            <a:extLst>
              <a:ext uri="{FF2B5EF4-FFF2-40B4-BE49-F238E27FC236}">
                <a16:creationId xmlns:a16="http://schemas.microsoft.com/office/drawing/2014/main" id="{E14CE5FF-FB97-4634-9714-4B5C0FDA38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61200" y="4414270"/>
            <a:ext cx="3312000" cy="1427730"/>
          </a:xfrm>
        </p:spPr>
        <p:txBody>
          <a:bodyPr lIns="0" tIns="0" rIns="0" bIns="0" numCol="1" spcCol="324000">
            <a:noAutofit/>
          </a:bodyPr>
          <a:lstStyle>
            <a:lvl1pPr algn="l">
              <a:lnSpc>
                <a:spcPts val="1800"/>
              </a:lnSpc>
              <a:defRPr sz="1500" b="0">
                <a:solidFill>
                  <a:schemeClr val="tx1"/>
                </a:solidFill>
              </a:defRPr>
            </a:lvl1pPr>
            <a:lvl2pPr algn="l">
              <a:defRPr u="none"/>
            </a:lvl2pPr>
            <a:lvl3pPr algn="l">
              <a:defRPr>
                <a:latin typeface="+mn-lt"/>
              </a:defRPr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4" name="Zástupný symbol pro text 13">
            <a:extLst>
              <a:ext uri="{FF2B5EF4-FFF2-40B4-BE49-F238E27FC236}">
                <a16:creationId xmlns:a16="http://schemas.microsoft.com/office/drawing/2014/main" id="{DD220DBF-2B26-4E32-826A-79839FF5102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5" y="4025136"/>
            <a:ext cx="3311525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5" name="Zástupný symbol pro text 13">
            <a:extLst>
              <a:ext uri="{FF2B5EF4-FFF2-40B4-BE49-F238E27FC236}">
                <a16:creationId xmlns:a16="http://schemas.microsoft.com/office/drawing/2014/main" id="{AD9E96F9-7F56-4453-A9FC-693AF7E57B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40475" y="4025136"/>
            <a:ext cx="3311525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6" name="Zástupný symbol pro text 13">
            <a:extLst>
              <a:ext uri="{FF2B5EF4-FFF2-40B4-BE49-F238E27FC236}">
                <a16:creationId xmlns:a16="http://schemas.microsoft.com/office/drawing/2014/main" id="{88362389-3E8C-4129-819C-75F0F7922D0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61436" y="4025136"/>
            <a:ext cx="3311525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/>
            </a:lvl1pPr>
          </a:lstStyle>
          <a:p>
            <a:pPr lvl="0"/>
            <a:r>
              <a:rPr lang="en-US" dirty="0"/>
              <a:t>Click here to insert text.</a:t>
            </a:r>
          </a:p>
        </p:txBody>
      </p:sp>
      <p:sp>
        <p:nvSpPr>
          <p:cNvPr id="18" name="Zástupný symbol pro obsah 12">
            <a:extLst>
              <a:ext uri="{FF2B5EF4-FFF2-40B4-BE49-F238E27FC236}">
                <a16:creationId xmlns:a16="http://schemas.microsoft.com/office/drawing/2014/main" id="{DE897ACA-C285-471C-BF3F-2886D04C7F9F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719999" y="1692002"/>
            <a:ext cx="3311525" cy="223071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0" name="Zástupný symbol pro obsah 12">
            <a:extLst>
              <a:ext uri="{FF2B5EF4-FFF2-40B4-BE49-F238E27FC236}">
                <a16:creationId xmlns:a16="http://schemas.microsoft.com/office/drawing/2014/main" id="{9AF93628-9CF3-4CB5-A8C7-735B527D49B2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160001" y="1692002"/>
            <a:ext cx="3311525" cy="2230711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9" name="Zástupný symbol pro text 7">
            <a:extLst>
              <a:ext uri="{FF2B5EF4-FFF2-40B4-BE49-F238E27FC236}">
                <a16:creationId xmlns:a16="http://schemas.microsoft.com/office/drawing/2014/main" id="{9F610B39-FB78-4767-BA31-C3D4E7D55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1296001"/>
            <a:ext cx="10752138" cy="271576"/>
          </a:xfrm>
        </p:spPr>
        <p:txBody>
          <a:bodyPr lIns="0" tIns="0" rIns="0" bIns="0">
            <a:noAutofit/>
          </a:bodyPr>
          <a:lstStyle>
            <a:lvl1pPr algn="l">
              <a:lnSpc>
                <a:spcPts val="2300"/>
              </a:lnSpc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21" name="Nadpis 12">
            <a:extLst>
              <a:ext uri="{FF2B5EF4-FFF2-40B4-BE49-F238E27FC236}">
                <a16:creationId xmlns:a16="http://schemas.microsoft.com/office/drawing/2014/main" id="{6B0440B8-6781-4DF7-853B-03D5855A8C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pic>
        <p:nvPicPr>
          <p:cNvPr id="22" name="Obrázek 8">
            <a:extLst>
              <a:ext uri="{FF2B5EF4-FFF2-40B4-BE49-F238E27FC236}">
                <a16:creationId xmlns:a16="http://schemas.microsoft.com/office/drawing/2014/main" id="{7C105CDA-9235-2041-8D00-5F2620DD49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41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49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ext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4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6272212" y="692150"/>
            <a:ext cx="5200987" cy="513985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sz="2000"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16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dirty="0"/>
              <a:t>Second level</a:t>
            </a:r>
            <a:endParaRPr lang="cs-CZ" dirty="0"/>
          </a:p>
          <a:p>
            <a:pPr lvl="2"/>
            <a:r>
              <a:rPr lang="en-GB" dirty="0"/>
              <a:t>Third level</a:t>
            </a:r>
            <a:endParaRPr lang="cs-CZ" dirty="0"/>
          </a:p>
        </p:txBody>
      </p:sp>
      <p:sp>
        <p:nvSpPr>
          <p:cNvPr id="9" name="Zástupný symbol pro obsah 12">
            <a:extLst>
              <a:ext uri="{FF2B5EF4-FFF2-40B4-BE49-F238E27FC236}">
                <a16:creationId xmlns:a16="http://schemas.microsoft.com/office/drawing/2014/main" id="{83517C49-9C06-4658-8660-E0D21D83CE29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19137" y="692150"/>
            <a:ext cx="5218413" cy="4899635"/>
          </a:xfrm>
        </p:spPr>
        <p:txBody>
          <a:bodyPr/>
          <a:lstStyle/>
          <a:p>
            <a:pPr lvl="0"/>
            <a:r>
              <a:rPr lang="en-GB" noProof="0" dirty="0"/>
              <a:t>Click here to insert text.</a:t>
            </a:r>
          </a:p>
        </p:txBody>
      </p:sp>
      <p:sp>
        <p:nvSpPr>
          <p:cNvPr id="10" name="Zástupný symbol pro text 13">
            <a:extLst>
              <a:ext uri="{FF2B5EF4-FFF2-40B4-BE49-F238E27FC236}">
                <a16:creationId xmlns:a16="http://schemas.microsoft.com/office/drawing/2014/main" id="{F7FD9E97-5F69-494E-8672-595752783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0725" y="5599670"/>
            <a:ext cx="5218412" cy="216000"/>
          </a:xfrm>
        </p:spPr>
        <p:txBody>
          <a:bodyPr anchor="ctr"/>
          <a:lstStyle>
            <a:lvl1pPr>
              <a:lnSpc>
                <a:spcPts val="1100"/>
              </a:lnSpc>
              <a:defRPr sz="1000" b="0" i="0"/>
            </a:lvl1pPr>
          </a:lstStyle>
          <a:p>
            <a:pPr lvl="0"/>
            <a:r>
              <a:rPr lang="en-GB" noProof="0" dirty="0"/>
              <a:t>Click here to insert text.</a:t>
            </a:r>
          </a:p>
        </p:txBody>
      </p:sp>
      <p:pic>
        <p:nvPicPr>
          <p:cNvPr id="8" name="Obrázek 8">
            <a:extLst>
              <a:ext uri="{FF2B5EF4-FFF2-40B4-BE49-F238E27FC236}">
                <a16:creationId xmlns:a16="http://schemas.microsoft.com/office/drawing/2014/main" id="{6EB7B4DC-C435-E64F-992D-7D4F10FDF4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83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58" userDrawn="1">
          <p15:clr>
            <a:srgbClr val="FBAE40"/>
          </p15:clr>
        </p15:guide>
        <p15:guide id="2" pos="43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ou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D6C118-631F-4A80-9886-907009361577}" type="slidenum">
              <a:rPr lang="cs-CZ" altLang="cs-CZ"/>
              <a:pPr/>
              <a:t>‹#›</a:t>
            </a:fld>
            <a:endParaRPr lang="cs-CZ" altLang="cs-CZ" dirty="0"/>
          </a:p>
        </p:txBody>
      </p:sp>
      <p:sp>
        <p:nvSpPr>
          <p:cNvPr id="10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720000" y="692150"/>
            <a:ext cx="10753200" cy="5139850"/>
          </a:xfrm>
          <a:prstGeom prst="rect">
            <a:avLst/>
          </a:prstGeom>
        </p:spPr>
        <p:txBody>
          <a:bodyPr/>
          <a:lstStyle>
            <a:lvl1pPr marL="252000" indent="-180000">
              <a:lnSpc>
                <a:spcPct val="150000"/>
              </a:lnSpc>
              <a:buClr>
                <a:schemeClr val="tx2"/>
              </a:buClr>
              <a:buSzPct val="100000"/>
              <a:buFont typeface="Arial" panose="020B0604020202020204" pitchFamily="34" charset="0"/>
              <a:buChar char="̶"/>
              <a:defRPr b="0"/>
            </a:lvl1pPr>
            <a:lvl2pPr marL="504000" indent="-180000">
              <a:lnSpc>
                <a:spcPct val="100000"/>
              </a:lnSpc>
              <a:buClr>
                <a:schemeClr val="tx2"/>
              </a:buClr>
              <a:buFont typeface="Arial" panose="020B0604020202020204" pitchFamily="34" charset="0"/>
              <a:buChar char="̶"/>
              <a:defRPr sz="2000"/>
            </a:lvl2pPr>
            <a:lvl3pPr marL="914400" indent="0">
              <a:buNone/>
              <a:defRPr/>
            </a:lvl3pPr>
          </a:lstStyle>
          <a:p>
            <a:pPr lvl="0"/>
            <a:r>
              <a:rPr lang="en-GB" noProof="0" dirty="0"/>
              <a:t>Click here to insert text.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pic>
        <p:nvPicPr>
          <p:cNvPr id="6" name="Obrázek 8">
            <a:extLst>
              <a:ext uri="{FF2B5EF4-FFF2-40B4-BE49-F238E27FC236}">
                <a16:creationId xmlns:a16="http://schemas.microsoft.com/office/drawing/2014/main" id="{99A8B1F2-25F2-1541-8D13-0793FD0567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09200" y="5983200"/>
            <a:ext cx="1123200" cy="7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5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 userDrawn="1">
          <p15:clr>
            <a:srgbClr val="FBAE40"/>
          </p15:clr>
        </p15:guide>
        <p15:guide id="2" pos="43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9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0000" y="6228000"/>
            <a:ext cx="7920000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cs-CZ" altLang="cs-CZ" sz="120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noProof="0" dirty="0"/>
              <a:t>Define footer – presentation title / department</a:t>
            </a:r>
          </a:p>
        </p:txBody>
      </p:sp>
      <p:sp>
        <p:nvSpPr>
          <p:cNvPr id="64530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4000" y="6228000"/>
            <a:ext cx="252000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2"/>
                </a:solidFill>
                <a:latin typeface="+mj-lt"/>
              </a:defRPr>
            </a:lvl1pPr>
          </a:lstStyle>
          <a:p>
            <a:fld id="{0DE708CC-0C3F-4567-9698-B54C0F35BD31}" type="slidenum">
              <a:rPr lang="cs-CZ" altLang="cs-CZ" smtClean="0"/>
              <a:pPr/>
              <a:t>‹#›</a:t>
            </a:fld>
            <a:endParaRPr lang="cs-CZ" altLang="cs-CZ" dirty="0"/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73EFD05-44F7-4406-AC4D-1167FBFF8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/>
              <a:t>Click here to insert heading.</a:t>
            </a:r>
            <a:endParaRPr lang="cs-CZ" dirty="0"/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A4DA628E-D8CA-41EE-AA1A-D14D1A53A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8800" y="1872000"/>
            <a:ext cx="10753200" cy="39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Click here insert text.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90" r:id="rId2"/>
    <p:sldLayoutId id="2147483684" r:id="rId3"/>
    <p:sldLayoutId id="2147483685" r:id="rId4"/>
    <p:sldLayoutId id="2147483688" r:id="rId5"/>
    <p:sldLayoutId id="2147483674" r:id="rId6"/>
    <p:sldLayoutId id="2147483673" r:id="rId7"/>
    <p:sldLayoutId id="2147483676" r:id="rId8"/>
    <p:sldLayoutId id="2147483675" r:id="rId9"/>
    <p:sldLayoutId id="2147483677" r:id="rId10"/>
    <p:sldLayoutId id="2147483686" r:id="rId11"/>
    <p:sldLayoutId id="2147483694" r:id="rId12"/>
    <p:sldLayoutId id="2147483692" r:id="rId13"/>
    <p:sldLayoutId id="2147483693" r:id="rId14"/>
  </p:sldLayoutIdLst>
  <p:hf hdr="0" dt="0"/>
  <p:txStyles>
    <p:titleStyle>
      <a:lvl1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287D"/>
          </a:solidFill>
          <a:latin typeface="Tahoma" pitchFamily="34" charset="0"/>
        </a:defRPr>
      </a:lvl9pPr>
    </p:titleStyle>
    <p:bodyStyle>
      <a:lvl1pPr marL="0" indent="0" algn="l" rtl="0" eaLnBrk="1" fontAlgn="base" hangingPunct="1">
        <a:lnSpc>
          <a:spcPct val="100000"/>
        </a:lnSpc>
        <a:spcBef>
          <a:spcPts val="0"/>
        </a:spcBef>
        <a:spcAft>
          <a:spcPct val="0"/>
        </a:spcAft>
        <a:buClr>
          <a:schemeClr val="tx2"/>
        </a:buClr>
        <a:buSzPct val="100000"/>
        <a:buFontTx/>
        <a:buNone/>
        <a:defRPr sz="2800" b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tx2"/>
        </a:buClr>
        <a:buSzPct val="100000"/>
        <a:buFontTx/>
        <a:buNone/>
        <a:defRPr sz="1500" b="0">
          <a:solidFill>
            <a:schemeClr val="tx1"/>
          </a:solidFill>
          <a:latin typeface="+mn-lt"/>
        </a:defRPr>
      </a:lvl2pPr>
      <a:lvl3pPr marL="9144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folHlink"/>
        </a:buClr>
        <a:buSzPct val="80000"/>
        <a:buFontTx/>
        <a:buNone/>
        <a:defRPr sz="1500" b="0">
          <a:solidFill>
            <a:schemeClr val="tx1"/>
          </a:solidFill>
          <a:latin typeface="+mn-lt"/>
        </a:defRPr>
      </a:lvl3pPr>
      <a:lvl4pPr marL="13716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2"/>
        </a:buClr>
        <a:buSzPct val="90000"/>
        <a:buFontTx/>
        <a:buNone/>
        <a:defRPr sz="1500" b="0">
          <a:solidFill>
            <a:schemeClr val="tx1"/>
          </a:solidFill>
          <a:latin typeface="+mn-lt"/>
        </a:defRPr>
      </a:lvl4pPr>
      <a:lvl5pPr marL="18288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Tx/>
        <a:buNone/>
        <a:defRPr sz="1500" b="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16"/>
        </a:buBlip>
        <a:defRPr>
          <a:solidFill>
            <a:schemeClr val="tx1"/>
          </a:solidFill>
          <a:latin typeface="+mn-lt"/>
        </a:defRPr>
      </a:lvl6pPr>
      <a:lvl7pPr marL="27432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None/>
        <a:defRPr baseline="0">
          <a:solidFill>
            <a:schemeClr val="tx1"/>
          </a:solidFill>
          <a:latin typeface="+mn-lt"/>
        </a:defRPr>
      </a:lvl7pPr>
      <a:lvl8pPr marL="32004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None/>
        <a:defRPr>
          <a:solidFill>
            <a:schemeClr val="tx1"/>
          </a:solidFill>
          <a:latin typeface="+mn-lt"/>
        </a:defRPr>
      </a:lvl8pPr>
      <a:lvl9pPr marL="3657600" indent="0" algn="l" rtl="0" eaLnBrk="1" fontAlgn="base" hangingPunct="1">
        <a:lnSpc>
          <a:spcPts val="1800"/>
        </a:lnSpc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None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49" userDrawn="1">
          <p15:clr>
            <a:srgbClr val="F26B43"/>
          </p15:clr>
        </p15:guide>
        <p15:guide id="2" pos="4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emf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emf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828AD60A-F679-40CE-BB8A-8819878042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E708CC-0C3F-4567-9698-B54C0F35BD31}" type="slidenum">
              <a:rPr lang="cs-CZ" altLang="cs-CZ" smtClean="0"/>
              <a:pPr/>
              <a:t>1</a:t>
            </a:fld>
            <a:endParaRPr lang="cs-CZ" alt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9EB028AD-55F2-4512-8D83-D0C77508D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742" y="3214791"/>
            <a:ext cx="11361600" cy="1171580"/>
          </a:xfrm>
        </p:spPr>
        <p:txBody>
          <a:bodyPr/>
          <a:lstStyle/>
          <a:p>
            <a:pPr algn="ctr"/>
            <a:r>
              <a:rPr lang="cs-CZ" sz="4800" dirty="0"/>
              <a:t>GREGOR JOHANN MENDEL</a:t>
            </a:r>
          </a:p>
        </p:txBody>
      </p:sp>
      <p:sp>
        <p:nvSpPr>
          <p:cNvPr id="5" name="Podnadpis 4">
            <a:extLst>
              <a:ext uri="{FF2B5EF4-FFF2-40B4-BE49-F238E27FC236}">
                <a16:creationId xmlns:a16="http://schemas.microsoft.com/office/drawing/2014/main" id="{A69F187F-4CB2-4988-A518-EDCD7790F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8771" y="3969516"/>
            <a:ext cx="9314458" cy="616880"/>
          </a:xfrm>
        </p:spPr>
        <p:txBody>
          <a:bodyPr/>
          <a:lstStyle/>
          <a:p>
            <a:r>
              <a:rPr lang="cs-CZ" sz="3200" dirty="0"/>
              <a:t>GESCHICHTE EINES BESCHEIDENEN GENIES</a:t>
            </a:r>
          </a:p>
          <a:p>
            <a:pPr algn="ctr"/>
            <a:endParaRPr lang="cs-CZ" sz="3200" dirty="0"/>
          </a:p>
          <a:p>
            <a:pPr algn="ctr"/>
            <a:endParaRPr lang="cs-CZ" sz="3200" dirty="0"/>
          </a:p>
          <a:p>
            <a:pPr algn="ctr"/>
            <a:r>
              <a:rPr lang="de-DE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Bildungsprogramm im Rahmen des Mendel-Projekts für Schulen, Reg.-Nr. KPF-02-226</a:t>
            </a:r>
            <a:endParaRPr lang="cs-CZ" sz="20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F2F0980-D021-4059-B7D0-1D710CAC60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42" y="358950"/>
            <a:ext cx="4003532" cy="191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27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BE5B9A8-D231-45A0-8DC3-3A6C14BA2F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D6C118-631F-4A80-9886-907009361577}" type="slidenum">
              <a:rPr lang="cs-CZ" altLang="cs-CZ" smtClean="0"/>
              <a:pPr/>
              <a:t>10</a:t>
            </a:fld>
            <a:endParaRPr lang="cs-CZ" alt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5EEA0F6-389E-44CA-8CDD-5E17A0BC9D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642" y="5939345"/>
            <a:ext cx="1730914" cy="82931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DF9AD18-074A-40F0-A5EA-5D95AC76D380}"/>
              </a:ext>
            </a:extLst>
          </p:cNvPr>
          <p:cNvSpPr txBox="1">
            <a:spLocks/>
          </p:cNvSpPr>
          <p:nvPr/>
        </p:nvSpPr>
        <p:spPr>
          <a:xfrm>
            <a:off x="6368325" y="393543"/>
            <a:ext cx="5220000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Franz Unger, ein Professor der Universität Wien, dessen Schüler Mendel war </a:t>
            </a:r>
          </a:p>
          <a:p>
            <a:endParaRPr lang="en-US" sz="2400" kern="0" dirty="0">
              <a:solidFill>
                <a:schemeClr val="tx2"/>
              </a:solidFill>
            </a:endParaRPr>
          </a:p>
        </p:txBody>
      </p:sp>
      <p:pic>
        <p:nvPicPr>
          <p:cNvPr id="10" name="Obrázek 9" descr="Obsah obrázku text, oblek&#10;&#10;Popis byl vytvořen automaticky">
            <a:extLst>
              <a:ext uri="{FF2B5EF4-FFF2-40B4-BE49-F238E27FC236}">
                <a16:creationId xmlns:a16="http://schemas.microsoft.com/office/drawing/2014/main" id="{7DA49813-8533-488A-8932-6C8012C093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2" r="1" b="24170"/>
          <a:stretch/>
        </p:blipFill>
        <p:spPr>
          <a:xfrm>
            <a:off x="6368325" y="1571249"/>
            <a:ext cx="5376000" cy="4408273"/>
          </a:xfrm>
          <a:prstGeom prst="rect">
            <a:avLst/>
          </a:prstGeom>
          <a:noFill/>
        </p:spPr>
      </p:pic>
      <p:pic>
        <p:nvPicPr>
          <p:cNvPr id="11" name="Obrázek 10" descr="Obsah obrázku text, muž, zeď, osoba&#10;&#10;Popis byl vytvořen automaticky">
            <a:extLst>
              <a:ext uri="{FF2B5EF4-FFF2-40B4-BE49-F238E27FC236}">
                <a16:creationId xmlns:a16="http://schemas.microsoft.com/office/drawing/2014/main" id="{23F74212-F42F-4F26-BAF3-41FD91B2ED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8" r="671" b="2"/>
          <a:stretch/>
        </p:blipFill>
        <p:spPr>
          <a:xfrm>
            <a:off x="666000" y="1571248"/>
            <a:ext cx="5558255" cy="4408273"/>
          </a:xfrm>
          <a:prstGeom prst="rect">
            <a:avLst/>
          </a:prstGeom>
          <a:noFill/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CB1841F-777A-4AB8-9848-0CFA234A5E12}"/>
              </a:ext>
            </a:extLst>
          </p:cNvPr>
          <p:cNvSpPr txBox="1">
            <a:spLocks/>
          </p:cNvSpPr>
          <p:nvPr/>
        </p:nvSpPr>
        <p:spPr>
          <a:xfrm>
            <a:off x="540000" y="665119"/>
            <a:ext cx="5558254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Christian Doppler, Professor an der Universität Wien </a:t>
            </a:r>
          </a:p>
          <a:p>
            <a:endParaRPr lang="en-US" sz="24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57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358A9AB-F5A5-4211-8E83-BA3B0A0717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D6C118-631F-4A80-9886-907009361577}" type="slidenum">
              <a:rPr lang="cs-CZ" altLang="cs-CZ" smtClean="0"/>
              <a:pPr/>
              <a:t>11</a:t>
            </a:fld>
            <a:endParaRPr lang="cs-CZ" altLang="cs-CZ" dirty="0"/>
          </a:p>
        </p:txBody>
      </p:sp>
      <p:pic>
        <p:nvPicPr>
          <p:cNvPr id="9" name="Obrázek 8" descr="Obsah obrázku interiér, budova, oblouk, kolonáda&#10;&#10;Popis byl vytvořen automaticky">
            <a:extLst>
              <a:ext uri="{FF2B5EF4-FFF2-40B4-BE49-F238E27FC236}">
                <a16:creationId xmlns:a16="http://schemas.microsoft.com/office/drawing/2014/main" id="{9889E232-7EB2-4D32-AE49-07A4F26A62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233" y="686662"/>
            <a:ext cx="4073450" cy="3055088"/>
          </a:xfrm>
          <a:prstGeom prst="rect">
            <a:avLst/>
          </a:prstGeom>
        </p:spPr>
      </p:pic>
      <p:pic>
        <p:nvPicPr>
          <p:cNvPr id="11" name="Obrázek 10" descr="Obsah obrázku interiér, dřevěné, dřevo, hala&#10;&#10;Popis byl vytvořen automaticky">
            <a:extLst>
              <a:ext uri="{FF2B5EF4-FFF2-40B4-BE49-F238E27FC236}">
                <a16:creationId xmlns:a16="http://schemas.microsoft.com/office/drawing/2014/main" id="{C92D89C2-2B15-47B2-ABC1-9F4263FA1E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950" y="2879223"/>
            <a:ext cx="4073450" cy="3055088"/>
          </a:xfrm>
          <a:prstGeom prst="rect">
            <a:avLst/>
          </a:prstGeom>
        </p:spPr>
      </p:pic>
      <p:pic>
        <p:nvPicPr>
          <p:cNvPr id="12" name="Obrázek 11" descr="Obsah obrázku oltář, staré, zdobené&#10;&#10;Popis byl vytvořen automaticky">
            <a:extLst>
              <a:ext uri="{FF2B5EF4-FFF2-40B4-BE49-F238E27FC236}">
                <a16:creationId xmlns:a16="http://schemas.microsoft.com/office/drawing/2014/main" id="{68159C03-BF0B-4746-87BD-D8B5F43997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42" y="1343339"/>
            <a:ext cx="3580941" cy="4774589"/>
          </a:xfrm>
          <a:prstGeom prst="rect">
            <a:avLst/>
          </a:prstGeom>
        </p:spPr>
      </p:pic>
      <p:sp>
        <p:nvSpPr>
          <p:cNvPr id="22" name="TextovéPole 21">
            <a:extLst>
              <a:ext uri="{FF2B5EF4-FFF2-40B4-BE49-F238E27FC236}">
                <a16:creationId xmlns:a16="http://schemas.microsoft.com/office/drawing/2014/main" id="{AD9A0B4B-95EA-4B9F-B785-ABE246DC305B}"/>
              </a:ext>
            </a:extLst>
          </p:cNvPr>
          <p:cNvSpPr txBox="1"/>
          <p:nvPr/>
        </p:nvSpPr>
        <p:spPr>
          <a:xfrm>
            <a:off x="4320983" y="635236"/>
            <a:ext cx="3143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Ansicht von Mendels Refektorium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4B1B8CAC-EB96-4A20-AE01-CCFB08F2CAD0}"/>
              </a:ext>
            </a:extLst>
          </p:cNvPr>
          <p:cNvSpPr txBox="1"/>
          <p:nvPr/>
        </p:nvSpPr>
        <p:spPr>
          <a:xfrm>
            <a:off x="8766508" y="3919296"/>
            <a:ext cx="2930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Ansicht der Augustinerbibliothek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cs-CZ" dirty="0" err="1">
              <a:latin typeface="+mn-lt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1D15227-FD10-4A4B-86E8-BDB3413AFC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684" y="5934311"/>
            <a:ext cx="1730914" cy="829310"/>
          </a:xfrm>
          <a:prstGeom prst="rect">
            <a:avLst/>
          </a:prstGeom>
        </p:spPr>
      </p:pic>
      <p:sp>
        <p:nvSpPr>
          <p:cNvPr id="16" name="TextovéPole 15">
            <a:extLst>
              <a:ext uri="{FF2B5EF4-FFF2-40B4-BE49-F238E27FC236}">
                <a16:creationId xmlns:a16="http://schemas.microsoft.com/office/drawing/2014/main" id="{913B6AF1-D5F4-4DAB-A947-B2432B0CE591}"/>
              </a:ext>
            </a:extLst>
          </p:cNvPr>
          <p:cNvSpPr txBox="1"/>
          <p:nvPr/>
        </p:nvSpPr>
        <p:spPr>
          <a:xfrm>
            <a:off x="694680" y="530461"/>
            <a:ext cx="358094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Ansicht der Basilika Mariä Himmelfahrt</a:t>
            </a:r>
            <a:endParaRPr lang="cs-CZ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cs-CZ" sz="2000" dirty="0" err="1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9354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BB12D489-2A34-4206-8BBB-80A809BA9C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D6C118-631F-4A80-9886-907009361577}" type="slidenum">
              <a:rPr lang="cs-CZ" altLang="cs-CZ" smtClean="0"/>
              <a:pPr/>
              <a:t>12</a:t>
            </a:fld>
            <a:endParaRPr lang="cs-CZ" altLang="cs-CZ" dirty="0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9A161BFA-8E66-4A83-B5D0-C0AC88A6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594800"/>
            <a:ext cx="10753200" cy="4515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Mendels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Experimentiergarten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Obrázek 3" descr="Obsah obrázku text&#10;&#10;Popis byl vytvořen automaticky">
            <a:extLst>
              <a:ext uri="{FF2B5EF4-FFF2-40B4-BE49-F238E27FC236}">
                <a16:creationId xmlns:a16="http://schemas.microsoft.com/office/drawing/2014/main" id="{0A12FF17-97A1-4A2B-9349-637696DFE3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2636" r="7100" b="5170"/>
          <a:stretch/>
        </p:blipFill>
        <p:spPr>
          <a:xfrm>
            <a:off x="7211040" y="1282585"/>
            <a:ext cx="3933826" cy="2606850"/>
          </a:xfrm>
          <a:prstGeom prst="rect">
            <a:avLst/>
          </a:prstGeom>
        </p:spPr>
      </p:pic>
      <p:pic>
        <p:nvPicPr>
          <p:cNvPr id="5" name="Obrázek 4" descr="Obsah obrázku exteriér, strom, staré&#10;&#10;Popis byl vytvořen automaticky">
            <a:extLst>
              <a:ext uri="{FF2B5EF4-FFF2-40B4-BE49-F238E27FC236}">
                <a16:creationId xmlns:a16="http://schemas.microsoft.com/office/drawing/2014/main" id="{77514447-ACEC-4374-9BA9-C991490AA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7325"/>
            <a:ext cx="3588971" cy="4534029"/>
          </a:xfrm>
          <a:prstGeom prst="rect">
            <a:avLst/>
          </a:prstGeom>
        </p:spPr>
      </p:pic>
      <p:pic>
        <p:nvPicPr>
          <p:cNvPr id="6" name="Obrázek 5" descr="Obsah obrázku text, exteriér, strom, podepsat&#10;&#10;Popis byl vytvořen automaticky">
            <a:extLst>
              <a:ext uri="{FF2B5EF4-FFF2-40B4-BE49-F238E27FC236}">
                <a16:creationId xmlns:a16="http://schemas.microsoft.com/office/drawing/2014/main" id="{2A43E126-55D9-4A32-BFD6-932336E19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920" y="3040985"/>
            <a:ext cx="3933825" cy="2950369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3D1395F7-15C6-4292-B499-FE936D668631}"/>
              </a:ext>
            </a:extLst>
          </p:cNvPr>
          <p:cNvSpPr txBox="1"/>
          <p:nvPr/>
        </p:nvSpPr>
        <p:spPr>
          <a:xfrm>
            <a:off x="8650504" y="4177849"/>
            <a:ext cx="308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Heutiges Aussehen des Experimentiergartens am Eingang ins Mendel-Museum 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5E8E095F-379C-4289-AF8E-1D7657E57BF7}"/>
              </a:ext>
            </a:extLst>
          </p:cNvPr>
          <p:cNvSpPr txBox="1"/>
          <p:nvPr/>
        </p:nvSpPr>
        <p:spPr>
          <a:xfrm>
            <a:off x="4308971" y="1346177"/>
            <a:ext cx="29020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Postkarte mit einer Ansicht auf Gregor Mendels Experimentiergarten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F39B9CF7-8F05-48A0-9CA3-DF9597B159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409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36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Zástupný obsah 15" descr="Obsah obrázku exteriér, strom, tráva, dům&#10;&#10;Popis byl vytvořen automaticky">
            <a:extLst>
              <a:ext uri="{FF2B5EF4-FFF2-40B4-BE49-F238E27FC236}">
                <a16:creationId xmlns:a16="http://schemas.microsoft.com/office/drawing/2014/main" id="{F460E40C-07CF-42AB-9406-1141AEB55500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7" b="-1"/>
          <a:stretch/>
        </p:blipFill>
        <p:spPr>
          <a:xfrm>
            <a:off x="666000" y="1695074"/>
            <a:ext cx="5506658" cy="4111950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B28ADB7-7D63-43A3-9F01-14E375F534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13</a:t>
            </a:fld>
            <a:endParaRPr lang="cs-CZ" altLang="cs-CZ"/>
          </a:p>
        </p:txBody>
      </p:sp>
      <p:sp>
        <p:nvSpPr>
          <p:cNvPr id="5" name="Nadpis 4">
            <a:extLst>
              <a:ext uri="{FF2B5EF4-FFF2-40B4-BE49-F238E27FC236}">
                <a16:creationId xmlns:a16="http://schemas.microsoft.com/office/drawing/2014/main" id="{85D304A3-1E99-4BFF-8AC7-6817407A6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Mendels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Bienenhaus</a:t>
            </a:r>
            <a:endParaRPr lang="cs-CZ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4802F63-64A1-463A-9790-F9C7D0FE6A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42" y="5939345"/>
            <a:ext cx="1730914" cy="829310"/>
          </a:xfrm>
          <a:prstGeom prst="rect">
            <a:avLst/>
          </a:prstGeom>
        </p:spPr>
      </p:pic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66A09BC-9118-4CCC-BE0B-B481A2482869}"/>
              </a:ext>
            </a:extLst>
          </p:cNvPr>
          <p:cNvSpPr>
            <a:spLocks noGrp="1"/>
          </p:cNvSpPr>
          <p:nvPr>
            <p:ph idx="28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Zástupný obsah 9">
            <a:extLst>
              <a:ext uri="{FF2B5EF4-FFF2-40B4-BE49-F238E27FC236}">
                <a16:creationId xmlns:a16="http://schemas.microsoft.com/office/drawing/2014/main" id="{3D9D1326-A00E-41B1-BEE7-86BC532E95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" r="5032"/>
          <a:stretch/>
        </p:blipFill>
        <p:spPr>
          <a:xfrm>
            <a:off x="6251280" y="1695074"/>
            <a:ext cx="5219998" cy="414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8412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6B01E93D-1114-4602-8805-036D02477F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14</a:t>
            </a:fld>
            <a:endParaRPr lang="cs-CZ" altLang="cs-CZ"/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8B4F1089-CC2C-4C15-BAEB-D00A90B1EB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000" y="1395797"/>
            <a:ext cx="4807245" cy="451577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Wissenschaftler, mit dem Mendel in Briefkontakt stand 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CE7D01FE-C875-4CAB-89F9-8C428F8B1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/>
              <a:t>Carl </a:t>
            </a:r>
            <a:r>
              <a:rPr lang="cs-CZ" dirty="0" err="1"/>
              <a:t>Nägeli</a:t>
            </a:r>
            <a:endParaRPr lang="en-US" dirty="0"/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D57F4DF2-0654-49EF-BF08-829AD10D33C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51276" y="1395797"/>
            <a:ext cx="5220724" cy="276524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Brief von Carl Nägeli an Gregor Mendel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pic>
        <p:nvPicPr>
          <p:cNvPr id="7" name="Zástupný obsah 6" descr="Obsah obrázku text, oblek, bílá&#10;&#10;Popis byl vytvořen automaticky">
            <a:extLst>
              <a:ext uri="{FF2B5EF4-FFF2-40B4-BE49-F238E27FC236}">
                <a16:creationId xmlns:a16="http://schemas.microsoft.com/office/drawing/2014/main" id="{C109CD49-3CAC-4925-9DBC-36068BA48A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5" r="1" b="22165"/>
          <a:stretch/>
        </p:blipFill>
        <p:spPr>
          <a:xfrm>
            <a:off x="720000" y="2017627"/>
            <a:ext cx="4547325" cy="3805596"/>
          </a:xfrm>
          <a:prstGeom prst="rect">
            <a:avLst/>
          </a:prstGeom>
          <a:noFill/>
        </p:spPr>
      </p:pic>
      <p:pic>
        <p:nvPicPr>
          <p:cNvPr id="11" name="Zástupný obsah 10" descr="Obsah obrázku text&#10;&#10;Popis byl vytvořen automaticky">
            <a:extLst>
              <a:ext uri="{FF2B5EF4-FFF2-40B4-BE49-F238E27FC236}">
                <a16:creationId xmlns:a16="http://schemas.microsoft.com/office/drawing/2014/main" id="{03306112-4DE5-4030-9818-DC34F706864A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4" b="21403"/>
          <a:stretch/>
        </p:blipFill>
        <p:spPr>
          <a:xfrm>
            <a:off x="6251280" y="2017627"/>
            <a:ext cx="4807245" cy="3812644"/>
          </a:xfrm>
          <a:prstGeom prst="rect">
            <a:avLst/>
          </a:prstGeom>
          <a:noFill/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49B8AAC-0B6B-4764-8D4A-FF09EEE43E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064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98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00B4307-A31B-4D48-BDA7-8CB51C350D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15</a:t>
            </a:fld>
            <a:endParaRPr lang="cs-CZ" altLang="cs-CZ"/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4E2DF3B9-3612-4370-ABF0-2947EA396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768713"/>
            <a:ext cx="10753200" cy="4515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Wetter-Grafik anhand von Beobachtungen, die Mendel eingetragen hat </a:t>
            </a:r>
            <a:endParaRPr lang="cs-CZ" sz="2400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Obrázek 11" descr="Obsah obrázku text, účtenka&#10;&#10;Popis byl vytvořen automaticky">
            <a:extLst>
              <a:ext uri="{FF2B5EF4-FFF2-40B4-BE49-F238E27FC236}">
                <a16:creationId xmlns:a16="http://schemas.microsoft.com/office/drawing/2014/main" id="{D2923C19-44D3-451C-BA77-9F7D23DEB9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7" t="15568" r="878" b="22335"/>
          <a:stretch/>
        </p:blipFill>
        <p:spPr>
          <a:xfrm>
            <a:off x="666000" y="1359001"/>
            <a:ext cx="10631172" cy="4139998"/>
          </a:xfrm>
          <a:prstGeom prst="rect">
            <a:avLst/>
          </a:prstGeom>
          <a:noFill/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D466169-908E-46AE-A940-49F6F192B2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4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37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18FAA210-CD2C-45BE-AB3D-22176B21D1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16</a:t>
            </a:fld>
            <a:endParaRPr lang="cs-CZ" altLang="cs-CZ"/>
          </a:p>
        </p:txBody>
      </p:sp>
      <p:pic>
        <p:nvPicPr>
          <p:cNvPr id="7" name="Obrázek 6" descr="Obsah obrázku pracovní stůl, okno&#10;&#10;Popis byl vytvořen automaticky">
            <a:extLst>
              <a:ext uri="{FF2B5EF4-FFF2-40B4-BE49-F238E27FC236}">
                <a16:creationId xmlns:a16="http://schemas.microsoft.com/office/drawing/2014/main" id="{26DF69D1-EE2B-49A7-B066-5859B605E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3400" y="1372731"/>
            <a:ext cx="5139850" cy="3854888"/>
          </a:xfrm>
          <a:prstGeom prst="rect">
            <a:avLst/>
          </a:prstGeom>
          <a:noFill/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94DCE0C6-2FEB-414E-9065-06CFA363B8A6}"/>
              </a:ext>
            </a:extLst>
          </p:cNvPr>
          <p:cNvSpPr txBox="1"/>
          <p:nvPr/>
        </p:nvSpPr>
        <p:spPr>
          <a:xfrm>
            <a:off x="4838699" y="657579"/>
            <a:ext cx="69437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Replik eines Wetterbeobachtungshäuschens vor dem Fenster der Zelle von Mendel 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cs-CZ" sz="2000" dirty="0" err="1">
              <a:latin typeface="+mn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DADF9F4-5DDF-4823-BE66-BA2AB98A8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692" y="5939345"/>
            <a:ext cx="1730914" cy="829310"/>
          </a:xfrm>
          <a:prstGeom prst="rect">
            <a:avLst/>
          </a:prstGeom>
        </p:spPr>
      </p:pic>
      <p:pic>
        <p:nvPicPr>
          <p:cNvPr id="6" name="Obrázek 5" descr="Obsah obrázku text, bílá tabule&#10;&#10;Popis byl vytvořen automaticky">
            <a:extLst>
              <a:ext uri="{FF2B5EF4-FFF2-40B4-BE49-F238E27FC236}">
                <a16:creationId xmlns:a16="http://schemas.microsoft.com/office/drawing/2014/main" id="{673B483A-923D-492B-9264-FC1FFEAEAB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" b="16406"/>
          <a:stretch/>
        </p:blipFill>
        <p:spPr>
          <a:xfrm>
            <a:off x="4985525" y="1995487"/>
            <a:ext cx="5899026" cy="3281363"/>
          </a:xfrm>
          <a:prstGeom prst="rect">
            <a:avLst/>
          </a:prstGeom>
          <a:noFill/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09321F76-197D-438F-979F-0C511D73083C}"/>
              </a:ext>
            </a:extLst>
          </p:cNvPr>
          <p:cNvSpPr txBox="1">
            <a:spLocks/>
          </p:cNvSpPr>
          <p:nvPr/>
        </p:nvSpPr>
        <p:spPr>
          <a:xfrm>
            <a:off x="4985525" y="5276850"/>
            <a:ext cx="2666475" cy="19913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de-DE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Gewächshaus-Plan</a:t>
            </a:r>
            <a:br>
              <a:rPr lang="cs-CZ" sz="2400" b="0" kern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0" kern="0" dirty="0"/>
          </a:p>
        </p:txBody>
      </p:sp>
    </p:spTree>
    <p:extLst>
      <p:ext uri="{BB962C8B-B14F-4D97-AF65-F5344CB8AC3E}">
        <p14:creationId xmlns:p14="http://schemas.microsoft.com/office/powerpoint/2010/main" val="137045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C807357-9ED3-4CF8-9B50-BBE755C3EC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17</a:t>
            </a:fld>
            <a:endParaRPr lang="cs-CZ" altLang="cs-CZ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DF54C72-534F-412C-A593-51731986994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63311" y="1484856"/>
            <a:ext cx="2275713" cy="1008789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Tabelle über das Kreuzen von Erbsenpflanzen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DAE4CC40-4B48-4891-A5AC-7EF1B4423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49" y="548539"/>
            <a:ext cx="11758351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Mendels Experimente mit der Kreuzung von Pflanzen</a:t>
            </a:r>
            <a:endParaRPr lang="cs-CZ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Obrázek 6" descr="Obsah obrázku stůl&#10;&#10;Popis byl vytvořen automaticky">
            <a:extLst>
              <a:ext uri="{FF2B5EF4-FFF2-40B4-BE49-F238E27FC236}">
                <a16:creationId xmlns:a16="http://schemas.microsoft.com/office/drawing/2014/main" id="{5C9E96FA-92E3-4693-B6C3-D59D5F79A9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1" t="26987" r="-1311" b="-114"/>
          <a:stretch/>
        </p:blipFill>
        <p:spPr>
          <a:xfrm>
            <a:off x="802982" y="1484856"/>
            <a:ext cx="4223348" cy="4743144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7C8A2E6-6292-453F-80D2-EDAA24C60B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167" y="5939345"/>
            <a:ext cx="1730914" cy="829310"/>
          </a:xfrm>
          <a:prstGeom prst="rect">
            <a:avLst/>
          </a:prstGeom>
        </p:spPr>
      </p:pic>
      <p:pic>
        <p:nvPicPr>
          <p:cNvPr id="11" name="Obrázek 10" descr="Obsah obrázku rostlina, květina, kytice, list&#10;&#10;Popis byl vytvořen automaticky">
            <a:extLst>
              <a:ext uri="{FF2B5EF4-FFF2-40B4-BE49-F238E27FC236}">
                <a16:creationId xmlns:a16="http://schemas.microsoft.com/office/drawing/2014/main" id="{476FED90-8434-4DC1-BA56-DA1A0F0B03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" b="2658"/>
          <a:stretch/>
        </p:blipFill>
        <p:spPr>
          <a:xfrm>
            <a:off x="7864682" y="1123359"/>
            <a:ext cx="3702861" cy="4960314"/>
          </a:xfrm>
          <a:prstGeom prst="rect">
            <a:avLst/>
          </a:prstGeom>
          <a:noFill/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C25426C7-1BFC-4E89-90FE-C2C91970A22D}"/>
              </a:ext>
            </a:extLst>
          </p:cNvPr>
          <p:cNvSpPr txBox="1"/>
          <p:nvPr/>
        </p:nvSpPr>
        <p:spPr>
          <a:xfrm>
            <a:off x="5645378" y="5581101"/>
            <a:ext cx="4876800" cy="47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Habichtskraut (</a:t>
            </a:r>
            <a:r>
              <a:rPr lang="de-DE" sz="2400" i="1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Hieracium</a:t>
            </a: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050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6729E74-446E-47F9-864C-FC8219EE6E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18</a:t>
            </a:fld>
            <a:endParaRPr lang="cs-CZ" altLang="cs-CZ"/>
          </a:p>
        </p:txBody>
      </p:sp>
      <p:pic>
        <p:nvPicPr>
          <p:cNvPr id="6" name="Obrázek 5" descr="Obsah obrázku text&#10;&#10;Popis byl vytvořen automaticky">
            <a:extLst>
              <a:ext uri="{FF2B5EF4-FFF2-40B4-BE49-F238E27FC236}">
                <a16:creationId xmlns:a16="http://schemas.microsoft.com/office/drawing/2014/main" id="{787449B7-B742-4033-AB52-A05249C427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7"/>
          <a:stretch/>
        </p:blipFill>
        <p:spPr>
          <a:xfrm>
            <a:off x="666000" y="2168455"/>
            <a:ext cx="5026320" cy="3986393"/>
          </a:xfrm>
          <a:prstGeom prst="rect">
            <a:avLst/>
          </a:prstGeom>
          <a:noFill/>
        </p:spPr>
      </p:pic>
      <p:sp>
        <p:nvSpPr>
          <p:cNvPr id="11" name="TextovéPole 10">
            <a:extLst>
              <a:ext uri="{FF2B5EF4-FFF2-40B4-BE49-F238E27FC236}">
                <a16:creationId xmlns:a16="http://schemas.microsoft.com/office/drawing/2014/main" id="{99F96528-E687-4AED-8FEB-52A52CD8E03E}"/>
              </a:ext>
            </a:extLst>
          </p:cNvPr>
          <p:cNvSpPr txBox="1"/>
          <p:nvPr/>
        </p:nvSpPr>
        <p:spPr>
          <a:xfrm>
            <a:off x="666000" y="512937"/>
            <a:ext cx="5146678" cy="1655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Mendels Handschrift über die Vergleiche von Experimenten an Erbsenpflanzen und an Habichtskräutern  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22391B9-6859-4D47-8E86-328B89581B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467" y="5939345"/>
            <a:ext cx="1730914" cy="829310"/>
          </a:xfrm>
          <a:prstGeom prst="rect">
            <a:avLst/>
          </a:prstGeom>
        </p:spPr>
      </p:pic>
      <p:pic>
        <p:nvPicPr>
          <p:cNvPr id="9" name="Obrázek 8" descr="Obsah obrázku růžová, rostlina, exteriér, květina&#10;&#10;Popis byl vytvořen automaticky">
            <a:extLst>
              <a:ext uri="{FF2B5EF4-FFF2-40B4-BE49-F238E27FC236}">
                <a16:creationId xmlns:a16="http://schemas.microsoft.com/office/drawing/2014/main" id="{5270251B-B6A4-4137-9140-87EB6E17CD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77" r="2" b="3173"/>
          <a:stretch/>
        </p:blipFill>
        <p:spPr>
          <a:xfrm>
            <a:off x="6181101" y="1340696"/>
            <a:ext cx="4448799" cy="4013125"/>
          </a:xfrm>
          <a:prstGeom prst="rect">
            <a:avLst/>
          </a:prstGeom>
          <a:noFill/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18BCEB2-ED76-4770-9E2A-A3592F1AE738}"/>
              </a:ext>
            </a:extLst>
          </p:cNvPr>
          <p:cNvSpPr txBox="1">
            <a:spLocks/>
          </p:cNvSpPr>
          <p:nvPr/>
        </p:nvSpPr>
        <p:spPr>
          <a:xfrm>
            <a:off x="6181101" y="782868"/>
            <a:ext cx="5220000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Fuchsie (</a:t>
            </a:r>
            <a:r>
              <a:rPr lang="de-DE" sz="2400" i="1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Fuchsia</a:t>
            </a:r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cs-CZ" sz="2400" kern="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68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F765136-4E6A-4FF9-B1CF-38D479846E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19</a:t>
            </a:fld>
            <a:endParaRPr lang="cs-CZ" altLang="cs-CZ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EFBE6F9-C8F7-44FA-BB80-E58154F07E4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725" y="1276351"/>
            <a:ext cx="8451850" cy="291226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Dendrologische Sammlung </a:t>
            </a:r>
            <a:r>
              <a:rPr lang="de-DE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Pinus Silvestris</a:t>
            </a:r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ein Unterrichtsmittel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DF050E07-0441-46E0-AEFA-DD9E53B7A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795" y="556425"/>
            <a:ext cx="10753200" cy="451576"/>
          </a:xfrm>
        </p:spPr>
        <p:txBody>
          <a:bodyPr anchor="t">
            <a:noAutofit/>
          </a:bodyPr>
          <a:lstStyle/>
          <a:p>
            <a:pPr>
              <a:spcAft>
                <a:spcPts val="800"/>
              </a:spcAft>
            </a:pPr>
            <a:r>
              <a:rPr lang="de-DE" sz="4000" dirty="0">
                <a:effectLst/>
              </a:rPr>
              <a:t>Ausstellungsstücke des Mendel-Museums </a:t>
            </a:r>
            <a:endParaRPr lang="cs-CZ" dirty="0">
              <a:effectLst/>
            </a:endParaRPr>
          </a:p>
        </p:txBody>
      </p:sp>
      <p:pic>
        <p:nvPicPr>
          <p:cNvPr id="7" name="Zástupný obsah 6" descr="Obsah obrázku text&#10;&#10;Popis byl vytvořen automaticky">
            <a:extLst>
              <a:ext uri="{FF2B5EF4-FFF2-40B4-BE49-F238E27FC236}">
                <a16:creationId xmlns:a16="http://schemas.microsoft.com/office/drawing/2014/main" id="{C287ECF8-417D-494F-B961-66A459FE55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r="12888"/>
          <a:stretch/>
        </p:blipFill>
        <p:spPr>
          <a:xfrm>
            <a:off x="720000" y="2013979"/>
            <a:ext cx="4814025" cy="3818021"/>
          </a:xfrm>
          <a:prstGeom prst="rect">
            <a:avLst/>
          </a:prstGeom>
          <a:noFill/>
        </p:spPr>
      </p:pic>
      <p:pic>
        <p:nvPicPr>
          <p:cNvPr id="8" name="Zástupný obsah 7" descr="Obsah obrázku text, rámeček obrázku&#10;&#10;Popis byl vytvořen automaticky">
            <a:extLst>
              <a:ext uri="{FF2B5EF4-FFF2-40B4-BE49-F238E27FC236}">
                <a16:creationId xmlns:a16="http://schemas.microsoft.com/office/drawing/2014/main" id="{4C970A2F-B572-4F15-B1C1-E1AEEF023F5D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2" r="758"/>
          <a:stretch/>
        </p:blipFill>
        <p:spPr>
          <a:xfrm>
            <a:off x="5717880" y="1692002"/>
            <a:ext cx="5754120" cy="4140000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C83FA61-4756-4E4F-8952-4EBDAACB5C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086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03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66ED292-8F17-4003-BA45-60EDF2A675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</a:t>
            </a:fld>
            <a:endParaRPr lang="cs-CZ" altLang="cs-CZ"/>
          </a:p>
        </p:txBody>
      </p:sp>
      <p:pic>
        <p:nvPicPr>
          <p:cNvPr id="8" name="Zástupný obsah 8" descr="Obsah obrázku tráva, budova, dům, exteriér&#10;&#10;Popis byl vytvořen automaticky">
            <a:extLst>
              <a:ext uri="{FF2B5EF4-FFF2-40B4-BE49-F238E27FC236}">
                <a16:creationId xmlns:a16="http://schemas.microsoft.com/office/drawing/2014/main" id="{1D22653C-7E0D-4CA5-BC5A-9C47289428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14000" y="1472727"/>
            <a:ext cx="5805436" cy="4342650"/>
          </a:xfrm>
          <a:prstGeom prst="rect">
            <a:avLst/>
          </a:prstGeom>
          <a:noFill/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B5A09758-36D4-4ADF-BA4D-E44219B05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999" y="608528"/>
            <a:ext cx="11196975" cy="451576"/>
          </a:xfrm>
        </p:spPr>
        <p:txBody>
          <a:bodyPr/>
          <a:lstStyle/>
          <a:p>
            <a:r>
              <a:rPr lang="de-DE" dirty="0"/>
              <a:t>Gregor Mendels Geburtshaus in </a:t>
            </a:r>
            <a:r>
              <a:rPr lang="cs-CZ" dirty="0" err="1"/>
              <a:t>Heinzendorf</a:t>
            </a:r>
            <a:endParaRPr lang="en-US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5A9BA70-6549-4CE4-83E0-B58B62024C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42" y="5934311"/>
            <a:ext cx="1730914" cy="829310"/>
          </a:xfrm>
          <a:prstGeom prst="rect">
            <a:avLst/>
          </a:prstGeom>
        </p:spPr>
      </p:pic>
      <p:pic>
        <p:nvPicPr>
          <p:cNvPr id="6" name="Obrázek 5" descr="Obsah obrázku tráva, strom, střecha, bujný&#10;&#10;Popis byl vytvořen automaticky">
            <a:extLst>
              <a:ext uri="{FF2B5EF4-FFF2-40B4-BE49-F238E27FC236}">
                <a16:creationId xmlns:a16="http://schemas.microsoft.com/office/drawing/2014/main" id="{30B000EF-1B96-43A7-B504-5A0396DEEE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8" r="6444" b="1"/>
          <a:stretch/>
        </p:blipFill>
        <p:spPr>
          <a:xfrm>
            <a:off x="6336751" y="1472727"/>
            <a:ext cx="5475513" cy="4342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2653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obsah 8" descr="Obsah obrázku hráč, nástroj, zavřít&#10;&#10;Popis byl vytvořen automaticky">
            <a:extLst>
              <a:ext uri="{FF2B5EF4-FFF2-40B4-BE49-F238E27FC236}">
                <a16:creationId xmlns:a16="http://schemas.microsoft.com/office/drawing/2014/main" id="{A74053EF-D33B-4868-8228-D38290EA47D7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25" b="3"/>
          <a:stretch/>
        </p:blipFill>
        <p:spPr>
          <a:xfrm>
            <a:off x="720000" y="1243498"/>
            <a:ext cx="5506658" cy="4111950"/>
          </a:xfrm>
          <a:prstGeom prst="rect">
            <a:avLst/>
          </a:prstGeom>
          <a:noFill/>
        </p:spPr>
      </p:pic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9D74BE1-1D67-48FF-A71B-CF4D8C9200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20</a:t>
            </a:fld>
            <a:endParaRPr lang="cs-CZ" altLang="cs-CZ"/>
          </a:p>
        </p:txBody>
      </p:sp>
      <p:sp>
        <p:nvSpPr>
          <p:cNvPr id="16" name="Title 4">
            <a:extLst>
              <a:ext uri="{FF2B5EF4-FFF2-40B4-BE49-F238E27FC236}">
                <a16:creationId xmlns:a16="http://schemas.microsoft.com/office/drawing/2014/main" id="{19971699-CD47-450C-99B2-9DCB7F21B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de-DE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Mendels Spazierstock mit Handgriff aus Elfenbein</a:t>
            </a:r>
            <a:b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0" dirty="0"/>
          </a:p>
        </p:txBody>
      </p:sp>
      <p:pic>
        <p:nvPicPr>
          <p:cNvPr id="8" name="Obrázek 7" descr="Obsah obrázku nástroj&#10;&#10;Popis byl vytvořen automaticky">
            <a:extLst>
              <a:ext uri="{FF2B5EF4-FFF2-40B4-BE49-F238E27FC236}">
                <a16:creationId xmlns:a16="http://schemas.microsoft.com/office/drawing/2014/main" id="{BB644BED-31F8-4752-AB60-0262656E1D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4"/>
          <a:stretch/>
        </p:blipFill>
        <p:spPr>
          <a:xfrm>
            <a:off x="6251280" y="1667024"/>
            <a:ext cx="5219998" cy="4140000"/>
          </a:xfrm>
          <a:prstGeom prst="rect">
            <a:avLst/>
          </a:prstGeom>
          <a:noFill/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F3CFD6D-8CFD-4AF9-B895-7648259C5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79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53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obsah 7" descr="Obsah obrázku text, pouzdro&#10;&#10;Popis byl vytvořen automaticky">
            <a:extLst>
              <a:ext uri="{FF2B5EF4-FFF2-40B4-BE49-F238E27FC236}">
                <a16:creationId xmlns:a16="http://schemas.microsoft.com/office/drawing/2014/main" id="{FEA35290-43CE-432E-AF12-9ACCD3C6AF95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" t="-1" r="1882" b="-1"/>
          <a:stretch/>
        </p:blipFill>
        <p:spPr>
          <a:xfrm>
            <a:off x="540000" y="1788668"/>
            <a:ext cx="5523550" cy="3896711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AADD196A-5D53-455C-82C9-11695CF96B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21</a:t>
            </a:fld>
            <a:endParaRPr lang="cs-CZ" altLang="cs-CZ"/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68926C1A-16CF-4B0B-BEF6-7B9D9D6A6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9525"/>
            <a:ext cx="10753200" cy="451576"/>
          </a:xfrm>
        </p:spPr>
        <p:txBody>
          <a:bodyPr/>
          <a:lstStyle/>
          <a:p>
            <a:r>
              <a:rPr lang="de-DE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Werkzeuge für Obstbau zum Pfropfen von Bäumen</a:t>
            </a:r>
            <a:endParaRPr lang="en-US" sz="2400" b="0" dirty="0"/>
          </a:p>
        </p:txBody>
      </p:sp>
      <p:pic>
        <p:nvPicPr>
          <p:cNvPr id="7" name="Zástupný obsah 5">
            <a:extLst>
              <a:ext uri="{FF2B5EF4-FFF2-40B4-BE49-F238E27FC236}">
                <a16:creationId xmlns:a16="http://schemas.microsoft.com/office/drawing/2014/main" id="{9ECEE50C-4080-458A-B62A-C9EB91A379AA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" b="2337"/>
          <a:stretch/>
        </p:blipFill>
        <p:spPr>
          <a:xfrm>
            <a:off x="6251280" y="1667024"/>
            <a:ext cx="5219998" cy="4140000"/>
          </a:xfr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5EBABBC-B840-4AAE-BF72-211765A317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559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601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Zástupný obsah 5">
            <a:extLst>
              <a:ext uri="{FF2B5EF4-FFF2-40B4-BE49-F238E27FC236}">
                <a16:creationId xmlns:a16="http://schemas.microsoft.com/office/drawing/2014/main" id="{79A09E68-D81D-4934-933C-043DD0709051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32256" y="2268648"/>
            <a:ext cx="5218112" cy="3538376"/>
          </a:xfr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6E6A9115-E253-45C3-8C3B-5A76A9D166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22</a:t>
            </a:fld>
            <a:endParaRPr lang="cs-CZ" alt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608BCFB-2A91-4362-9F9F-99ABBA105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665448"/>
            <a:ext cx="2260350" cy="1603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Mikroskop mit einem kleinen Holzkoffer</a:t>
            </a:r>
            <a:b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sz="2400" b="0" dirty="0"/>
          </a:p>
        </p:txBody>
      </p:sp>
      <p:pic>
        <p:nvPicPr>
          <p:cNvPr id="7" name="Obrázek 6" descr="Obsah obrázku lampa&#10;&#10;Popis byl vytvořen automaticky">
            <a:extLst>
              <a:ext uri="{FF2B5EF4-FFF2-40B4-BE49-F238E27FC236}">
                <a16:creationId xmlns:a16="http://schemas.microsoft.com/office/drawing/2014/main" id="{98ED9743-9460-4FB0-BCE5-D429920F4F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" t="10515" r="-2988" b="8680"/>
          <a:stretch/>
        </p:blipFill>
        <p:spPr>
          <a:xfrm>
            <a:off x="6096000" y="352425"/>
            <a:ext cx="4581525" cy="5546139"/>
          </a:xfrm>
          <a:prstGeom prst="rect">
            <a:avLst/>
          </a:prstGeom>
          <a:noFill/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BBEB122-5329-4C45-8631-EB243E263D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71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442F1D42-194F-4A6E-B808-43CF559D3AB7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" r="11393"/>
          <a:stretch/>
        </p:blipFill>
        <p:spPr>
          <a:xfrm>
            <a:off x="720000" y="1523624"/>
            <a:ext cx="5506658" cy="4111950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4A82F258-1DF3-49C2-991D-2F53BDAC09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23</a:t>
            </a:fld>
            <a:endParaRPr lang="cs-CZ" altLang="cs-CZ"/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A9374BD8-FC56-455B-9A5C-3BE98E6C3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r>
              <a:rPr lang="de-DE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Gregor Mendels Petschaft</a:t>
            </a:r>
            <a:br>
              <a:rPr lang="cs-CZ" sz="24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0" dirty="0"/>
          </a:p>
        </p:txBody>
      </p:sp>
      <p:pic>
        <p:nvPicPr>
          <p:cNvPr id="8" name="Zástupný obsah 7" descr="Obsah obrázku text, vizitka&#10;&#10;Popis byl vytvořen automaticky">
            <a:extLst>
              <a:ext uri="{FF2B5EF4-FFF2-40B4-BE49-F238E27FC236}">
                <a16:creationId xmlns:a16="http://schemas.microsoft.com/office/drawing/2014/main" id="{3690A124-22F0-402F-88F7-C4F7A4748FCF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2" r="1" b="1"/>
          <a:stretch/>
        </p:blipFill>
        <p:spPr>
          <a:xfrm>
            <a:off x="6252002" y="1523624"/>
            <a:ext cx="5219998" cy="4140000"/>
          </a:xfrm>
          <a:prstGeom prst="rect">
            <a:avLst/>
          </a:prstGeom>
          <a:noFill/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695207F-CB02-4E0E-A8B3-E8B62D8A0E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31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182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A21E921C-B83F-45B2-97FF-9A54015898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24</a:t>
            </a:fld>
            <a:endParaRPr lang="cs-CZ" altLang="cs-CZ"/>
          </a:p>
        </p:txBody>
      </p:sp>
      <p:pic>
        <p:nvPicPr>
          <p:cNvPr id="8" name="Zástupný obsah 7" descr="Obsah obrázku zeď&#10;&#10;Popis byl vytvořen automaticky">
            <a:extLst>
              <a:ext uri="{FF2B5EF4-FFF2-40B4-BE49-F238E27FC236}">
                <a16:creationId xmlns:a16="http://schemas.microsoft.com/office/drawing/2014/main" id="{8B232DE6-F8AB-4824-A6D6-DC3B4D249D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15546" y="749300"/>
            <a:ext cx="3199558" cy="5139850"/>
          </a:xfrm>
          <a:prstGeom prst="rect">
            <a:avLst/>
          </a:prstGeom>
          <a:noFill/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D989FA97-786A-4CF4-95CD-735CC50C9D9D}"/>
              </a:ext>
            </a:extLst>
          </p:cNvPr>
          <p:cNvSpPr txBox="1"/>
          <p:nvPr/>
        </p:nvSpPr>
        <p:spPr>
          <a:xfrm>
            <a:off x="5353049" y="749300"/>
            <a:ext cx="4219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Sternenteleskop</a:t>
            </a:r>
            <a:endParaRPr lang="cs-CZ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53E3222-F460-40C4-87C4-BFC86EA5F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79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082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6FCBF17-9980-4CA6-8CB3-694C833EEF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25</a:t>
            </a:fld>
            <a:endParaRPr lang="cs-CZ" altLang="cs-CZ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4518123-3EE7-4875-9D01-AE7D1FF005E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029999" y="617697"/>
            <a:ext cx="5220000" cy="271576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Runder Barometer aus Messing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0A54540-2933-4DDD-B302-E8885D91718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318799" y="5459463"/>
            <a:ext cx="6344760" cy="322526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Wetterbeobachtungshäuschen mit einem Thermometer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pic>
        <p:nvPicPr>
          <p:cNvPr id="6" name="Zástupný obsah 5" descr="Obsah obrázku lampa, interiér, bílá&#10;&#10;Popis byl vytvořen automaticky">
            <a:extLst>
              <a:ext uri="{FF2B5EF4-FFF2-40B4-BE49-F238E27FC236}">
                <a16:creationId xmlns:a16="http://schemas.microsoft.com/office/drawing/2014/main" id="{D17BA44B-33F1-4D66-9989-D376145E10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5" b="7653"/>
          <a:stretch/>
        </p:blipFill>
        <p:spPr>
          <a:xfrm>
            <a:off x="528441" y="411237"/>
            <a:ext cx="4627918" cy="5746848"/>
          </a:xfrm>
          <a:prstGeom prst="rect">
            <a:avLst/>
          </a:prstGeom>
          <a:noFill/>
        </p:spPr>
      </p:pic>
      <p:pic>
        <p:nvPicPr>
          <p:cNvPr id="5" name="Zástupný obsah 4" descr="Obsah obrázku zařízení, barometr, indikátor&#10;&#10;Popis byl vytvořen automaticky">
            <a:extLst>
              <a:ext uri="{FF2B5EF4-FFF2-40B4-BE49-F238E27FC236}">
                <a16:creationId xmlns:a16="http://schemas.microsoft.com/office/drawing/2014/main" id="{DE163FB7-8AFB-4D77-889C-A3CEC55D1196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2" b="10975"/>
          <a:stretch/>
        </p:blipFill>
        <p:spPr>
          <a:xfrm>
            <a:off x="6030001" y="1076011"/>
            <a:ext cx="5219998" cy="4140000"/>
          </a:xfrm>
          <a:prstGeom prst="rect">
            <a:avLst/>
          </a:prstGeom>
          <a:noFill/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DD4703D-EC8B-4A59-9387-A0BE0545A9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42" y="598005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61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FEE0383-CD83-4626-9666-5B45A25AD4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26</a:t>
            </a:fld>
            <a:endParaRPr lang="cs-CZ" altLang="cs-CZ"/>
          </a:p>
        </p:txBody>
      </p:sp>
      <p:pic>
        <p:nvPicPr>
          <p:cNvPr id="8" name="Obrázek 7" descr="Obsah obrázku mapa&#10;&#10;Popis byl vytvořen automaticky">
            <a:extLst>
              <a:ext uri="{FF2B5EF4-FFF2-40B4-BE49-F238E27FC236}">
                <a16:creationId xmlns:a16="http://schemas.microsoft.com/office/drawing/2014/main" id="{543C2220-FE79-4452-898F-E51FD7A44F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354" y="549275"/>
            <a:ext cx="6345491" cy="5139850"/>
          </a:xfrm>
          <a:prstGeom prst="rect">
            <a:avLst/>
          </a:prstGeom>
          <a:noFill/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BA8C1BF8-0F28-4F06-8998-F08D3F26C389}"/>
              </a:ext>
            </a:extLst>
          </p:cNvPr>
          <p:cNvSpPr txBox="1"/>
          <p:nvPr/>
        </p:nvSpPr>
        <p:spPr>
          <a:xfrm>
            <a:off x="942975" y="647700"/>
            <a:ext cx="3933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Blatt aus einem Herbarium; es wurde vom Abt F. C. Napp zusammengestellt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endParaRPr lang="cs-CZ" dirty="0" err="1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53D722B-B0D5-4379-A31D-C54D1A54B8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84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6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muž, osoba, oblek, staré&#10;&#10;Popis byl vytvořen automaticky">
            <a:extLst>
              <a:ext uri="{FF2B5EF4-FFF2-40B4-BE49-F238E27FC236}">
                <a16:creationId xmlns:a16="http://schemas.microsoft.com/office/drawing/2014/main" id="{6BAA8CA2-F440-4654-BBEB-EC3DA47C0C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4" b="14750"/>
          <a:stretch/>
        </p:blipFill>
        <p:spPr>
          <a:xfrm>
            <a:off x="719931" y="2295525"/>
            <a:ext cx="4963015" cy="3257550"/>
          </a:xfrm>
          <a:prstGeom prst="rect">
            <a:avLst/>
          </a:prstGeom>
          <a:noFill/>
        </p:spPr>
      </p:pic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787A97D-CDF9-4E92-A3E2-9EAFC1D861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27</a:t>
            </a:fld>
            <a:endParaRPr lang="cs-CZ" altLang="cs-CZ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6BC6059-55F9-46D6-A447-BFCEAF8A1A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9931" y="1711416"/>
            <a:ext cx="2251869" cy="451576"/>
          </a:xfrm>
        </p:spPr>
        <p:txBody>
          <a:bodyPr/>
          <a:lstStyle/>
          <a:p>
            <a:r>
              <a:rPr lang="cs-CZ" sz="2400" dirty="0"/>
              <a:t>Hugo de </a:t>
            </a:r>
            <a:r>
              <a:rPr lang="cs-CZ" sz="2400" dirty="0" err="1"/>
              <a:t>Vries</a:t>
            </a:r>
            <a:endParaRPr lang="en-US" sz="2400" dirty="0"/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AF2B8D0E-C240-4E48-8152-72EB89A1C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Wiederentdecker von Mendels Arbeiten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9C0A6AC-4EAB-470D-9E1A-56BEEAE89E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942" y="5937771"/>
            <a:ext cx="1730914" cy="829310"/>
          </a:xfrm>
          <a:prstGeom prst="rect">
            <a:avLst/>
          </a:prstGeom>
        </p:spPr>
      </p:pic>
      <p:pic>
        <p:nvPicPr>
          <p:cNvPr id="7" name="Zástupný obsah 24" descr="Obsah obrázku text, osoba, muž&#10;&#10;Popis byl vytvořen automaticky">
            <a:extLst>
              <a:ext uri="{FF2B5EF4-FFF2-40B4-BE49-F238E27FC236}">
                <a16:creationId xmlns:a16="http://schemas.microsoft.com/office/drawing/2014/main" id="{B41004C0-78A3-43C7-AD4D-513319682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660" y="1711416"/>
            <a:ext cx="2952749" cy="4429125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066B80E5-D722-4711-9CF3-26D4183BDF50}"/>
              </a:ext>
            </a:extLst>
          </p:cNvPr>
          <p:cNvSpPr txBox="1"/>
          <p:nvPr/>
        </p:nvSpPr>
        <p:spPr>
          <a:xfrm>
            <a:off x="8927409" y="1701327"/>
            <a:ext cx="4143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cs-CZ" dirty="0">
                <a:solidFill>
                  <a:schemeClr val="tx2"/>
                </a:solidFill>
                <a:latin typeface="+mn-lt"/>
              </a:rPr>
              <a:t>William </a:t>
            </a:r>
            <a:r>
              <a:rPr lang="cs-CZ" dirty="0" err="1">
                <a:solidFill>
                  <a:schemeClr val="tx2"/>
                </a:solidFill>
                <a:latin typeface="+mn-lt"/>
              </a:rPr>
              <a:t>Bateson</a:t>
            </a:r>
            <a:endParaRPr lang="cs-CZ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71211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26DEAE3-F95E-4A67-8492-77A3BEAE00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0970407D-EE58-4A0B-824B-1D3AE42DD9CF}" type="slidenum">
              <a:rPr lang="cs-CZ" altLang="cs-CZ" smtClean="0"/>
              <a:pPr>
                <a:spcAft>
                  <a:spcPts val="600"/>
                </a:spcAft>
              </a:pPr>
              <a:t>28</a:t>
            </a:fld>
            <a:endParaRPr lang="cs-CZ" altLang="cs-CZ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D7E5C9B-C670-4F8F-9A66-D83CA804047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000" y="574641"/>
            <a:ext cx="5220000" cy="271576"/>
          </a:xfrm>
        </p:spPr>
        <p:txBody>
          <a:bodyPr/>
          <a:lstStyle/>
          <a:p>
            <a:r>
              <a:rPr lang="cs-CZ" sz="2400" dirty="0"/>
              <a:t>Carl </a:t>
            </a:r>
            <a:r>
              <a:rPr lang="cs-CZ" sz="2400" dirty="0" err="1"/>
              <a:t>Correns</a:t>
            </a:r>
            <a:endParaRPr lang="en-US" sz="2400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D3F83989-9BFD-4935-B138-E72A1E9C98A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51278" y="615476"/>
            <a:ext cx="5220000" cy="271576"/>
          </a:xfrm>
        </p:spPr>
        <p:txBody>
          <a:bodyPr/>
          <a:lstStyle/>
          <a:p>
            <a:r>
              <a:rPr lang="cs-CZ" sz="2400" dirty="0"/>
              <a:t>Erich von </a:t>
            </a:r>
            <a:r>
              <a:rPr lang="cs-CZ" sz="2400" dirty="0" err="1"/>
              <a:t>Tschermak</a:t>
            </a:r>
            <a:endParaRPr lang="en-US" sz="2400" dirty="0"/>
          </a:p>
        </p:txBody>
      </p:sp>
      <p:pic>
        <p:nvPicPr>
          <p:cNvPr id="8" name="Obrázek 7" descr="Obsah obrázku text, osoba, muž, staré&#10;&#10;Popis byl vytvořen automaticky">
            <a:extLst>
              <a:ext uri="{FF2B5EF4-FFF2-40B4-BE49-F238E27FC236}">
                <a16:creationId xmlns:a16="http://schemas.microsoft.com/office/drawing/2014/main" id="{2CB1755B-AC1E-43EF-810F-768E994ABD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8" r="2" b="24070"/>
          <a:stretch/>
        </p:blipFill>
        <p:spPr>
          <a:xfrm>
            <a:off x="720000" y="1026160"/>
            <a:ext cx="4624848" cy="5008800"/>
          </a:xfrm>
          <a:prstGeom prst="rect">
            <a:avLst/>
          </a:prstGeom>
          <a:noFill/>
        </p:spPr>
      </p:pic>
      <p:pic>
        <p:nvPicPr>
          <p:cNvPr id="7" name="Zástupný obsah 5" descr="Obsah obrázku muž, zeď, osoba, interiér&#10;&#10;Popis byl vytvořen automaticky">
            <a:extLst>
              <a:ext uri="{FF2B5EF4-FFF2-40B4-BE49-F238E27FC236}">
                <a16:creationId xmlns:a16="http://schemas.microsoft.com/office/drawing/2014/main" id="{E43896F5-4032-45F8-886C-724F5589AF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" t="554" r="-2975" b="31558"/>
          <a:stretch/>
        </p:blipFill>
        <p:spPr>
          <a:xfrm>
            <a:off x="6251278" y="1300480"/>
            <a:ext cx="4789138" cy="4595372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EB979CA-454D-4527-A8D7-AD4CB6DF36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46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8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D6F12C20-DD1C-436E-96C2-1411125547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29</a:t>
            </a:fld>
            <a:endParaRPr lang="cs-CZ" altLang="cs-CZ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AE2F96B-09EA-4AA8-A5DB-DD83318DB57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726" y="1378363"/>
            <a:ext cx="5220000" cy="271576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Francis Crick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0E3C349F-2AFC-4690-B57D-FD2A008D4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378000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Entdecker der DNA-Struktur und Nobelpreisträger 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CF9CA32-B2CD-484E-BB43-6DB75378935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832303" y="1323813"/>
            <a:ext cx="5220000" cy="271576"/>
          </a:xfrm>
        </p:spPr>
        <p:txBody>
          <a:bodyPr/>
          <a:lstStyle/>
          <a:p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James Watson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5" descr="Obsah obrázku text, osoba, muž, interiér&#10;&#10;Popis byl vytvořen automaticky">
            <a:extLst>
              <a:ext uri="{FF2B5EF4-FFF2-40B4-BE49-F238E27FC236}">
                <a16:creationId xmlns:a16="http://schemas.microsoft.com/office/drawing/2014/main" id="{051B80CD-A2CD-497C-BFB9-3C4090FDFF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8" r="2" b="13791"/>
          <a:stretch/>
        </p:blipFill>
        <p:spPr>
          <a:xfrm>
            <a:off x="720726" y="1818251"/>
            <a:ext cx="5219998" cy="4140000"/>
          </a:xfrm>
          <a:prstGeom prst="rect">
            <a:avLst/>
          </a:prstGeom>
          <a:noFill/>
        </p:spPr>
      </p:pic>
      <p:pic>
        <p:nvPicPr>
          <p:cNvPr id="29" name="Zástupný obsah 28" descr="Obsah obrázku text, osoba, muž, interiér&#10;&#10;Popis byl vytvořen automaticky">
            <a:extLst>
              <a:ext uri="{FF2B5EF4-FFF2-40B4-BE49-F238E27FC236}">
                <a16:creationId xmlns:a16="http://schemas.microsoft.com/office/drawing/2014/main" id="{B3DEFDDD-DB49-465B-A844-3CADCDEA7C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03" y="1818051"/>
            <a:ext cx="3322510" cy="4140200"/>
          </a:xfr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40E11C1-D6DA-471D-A86D-2ECFFDC357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35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92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6BEBDA8-CE3E-4D0A-9EAE-0C9FA8772E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3</a:t>
            </a:fld>
            <a:endParaRPr lang="cs-CZ" altLang="cs-CZ"/>
          </a:p>
        </p:txBody>
      </p:sp>
      <p:sp>
        <p:nvSpPr>
          <p:cNvPr id="16" name="Zástupný text 15">
            <a:extLst>
              <a:ext uri="{FF2B5EF4-FFF2-40B4-BE49-F238E27FC236}">
                <a16:creationId xmlns:a16="http://schemas.microsoft.com/office/drawing/2014/main" id="{4234B95C-67A8-4A30-A862-E382C6EF793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1287" y="1314241"/>
            <a:ext cx="3841663" cy="5740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Theresia</a:t>
            </a: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Mendel, Schwester von Gregor Mendel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400" dirty="0"/>
          </a:p>
        </p:txBody>
      </p:sp>
      <p:pic>
        <p:nvPicPr>
          <p:cNvPr id="20" name="Zástupný obsah 19" descr="Obsah obrázku text, zeď, osoba, černá&#10;&#10;Popis byl vytvořen automaticky">
            <a:extLst>
              <a:ext uri="{FF2B5EF4-FFF2-40B4-BE49-F238E27FC236}">
                <a16:creationId xmlns:a16="http://schemas.microsoft.com/office/drawing/2014/main" id="{999370FA-E147-43EE-9C35-EDF0A4F79630}"/>
              </a:ext>
            </a:extLst>
          </p:cNvPr>
          <p:cNvPicPr>
            <a:picLocks noGrp="1" noChangeAspect="1"/>
          </p:cNvPicPr>
          <p:nvPr>
            <p:ph sz="quarter" idx="2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11287" y="1914525"/>
            <a:ext cx="3845424" cy="4099183"/>
          </a:xfrm>
          <a:prstGeom prst="rect">
            <a:avLst/>
          </a:prstGeom>
          <a:noFill/>
        </p:spPr>
      </p:pic>
      <p:sp>
        <p:nvSpPr>
          <p:cNvPr id="14" name="Nadpis 13">
            <a:extLst>
              <a:ext uri="{FF2B5EF4-FFF2-40B4-BE49-F238E27FC236}">
                <a16:creationId xmlns:a16="http://schemas.microsoft.com/office/drawing/2014/main" id="{1CD80066-972D-415D-B056-AF6B6BF4F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87" y="500764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 err="1"/>
              <a:t>Mendels</a:t>
            </a:r>
            <a:r>
              <a:rPr lang="cs-CZ" dirty="0"/>
              <a:t> </a:t>
            </a:r>
            <a:r>
              <a:rPr lang="cs-CZ" dirty="0" err="1"/>
              <a:t>Familie</a:t>
            </a:r>
            <a:endParaRPr lang="cs-CZ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6F29356A-CCD8-4CB8-ACE1-21667BF3D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42" y="5939345"/>
            <a:ext cx="1730914" cy="829310"/>
          </a:xfrm>
          <a:prstGeom prst="rect">
            <a:avLst/>
          </a:prstGeom>
        </p:spPr>
      </p:pic>
      <p:pic>
        <p:nvPicPr>
          <p:cNvPr id="7" name="Zástupný obsah 11" descr="Obsah obrázku text, osoba, černá, pózování&#10;&#10;Popis byl vytvořen automaticky">
            <a:extLst>
              <a:ext uri="{FF2B5EF4-FFF2-40B4-BE49-F238E27FC236}">
                <a16:creationId xmlns:a16="http://schemas.microsoft.com/office/drawing/2014/main" id="{4557B946-E9F0-43A9-B386-64D2143D5216}"/>
              </a:ext>
            </a:extLst>
          </p:cNvPr>
          <p:cNvPicPr>
            <a:picLocks noGrp="1" noChangeAspect="1"/>
          </p:cNvPicPr>
          <p:nvPr>
            <p:ph sz="quarter" idx="2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997420" y="2093334"/>
            <a:ext cx="3055836" cy="3920374"/>
          </a:xfrm>
          <a:prstGeom prst="rect">
            <a:avLst/>
          </a:prstGeom>
          <a:noFill/>
        </p:spPr>
      </p:pic>
      <p:sp>
        <p:nvSpPr>
          <p:cNvPr id="8" name="Zástupný text 16">
            <a:extLst>
              <a:ext uri="{FF2B5EF4-FFF2-40B4-BE49-F238E27FC236}">
                <a16:creationId xmlns:a16="http://schemas.microsoft.com/office/drawing/2014/main" id="{1C18C9AD-CAB6-404E-8482-05B9B1F3A1F9}"/>
              </a:ext>
            </a:extLst>
          </p:cNvPr>
          <p:cNvSpPr txBox="1">
            <a:spLocks/>
          </p:cNvSpPr>
          <p:nvPr/>
        </p:nvSpPr>
        <p:spPr>
          <a:xfrm>
            <a:off x="4997420" y="1447442"/>
            <a:ext cx="3311525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rtl="0" eaLnBrk="1" fontAlgn="base" hangingPunct="1">
              <a:lnSpc>
                <a:spcPts val="11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</a:pP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 Foto von Mendels Schwestern und Schwager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400" kern="0" dirty="0"/>
          </a:p>
        </p:txBody>
      </p:sp>
      <p:pic>
        <p:nvPicPr>
          <p:cNvPr id="9" name="Zástupný obsah 29" descr="Obsah obrázku text, zeď, osoba, muž&#10;&#10;Popis byl vytvořen automaticky">
            <a:extLst>
              <a:ext uri="{FF2B5EF4-FFF2-40B4-BE49-F238E27FC236}">
                <a16:creationId xmlns:a16="http://schemas.microsoft.com/office/drawing/2014/main" id="{F8497404-7A92-4997-9D93-B4167323F3AA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529709" y="1868206"/>
            <a:ext cx="2345168" cy="4145502"/>
          </a:xfrm>
          <a:prstGeom prst="rect">
            <a:avLst/>
          </a:prstGeom>
        </p:spPr>
      </p:pic>
      <p:sp>
        <p:nvSpPr>
          <p:cNvPr id="11" name="Zástupný text 17">
            <a:extLst>
              <a:ext uri="{FF2B5EF4-FFF2-40B4-BE49-F238E27FC236}">
                <a16:creationId xmlns:a16="http://schemas.microsoft.com/office/drawing/2014/main" id="{AB3DD928-33FF-4580-B6A5-70C79A115459}"/>
              </a:ext>
            </a:extLst>
          </p:cNvPr>
          <p:cNvSpPr txBox="1">
            <a:spLocks/>
          </p:cNvSpPr>
          <p:nvPr/>
        </p:nvSpPr>
        <p:spPr>
          <a:xfrm>
            <a:off x="8529709" y="1314241"/>
            <a:ext cx="3071741" cy="45157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rtl="0" eaLnBrk="1" fontAlgn="base" hangingPunct="1">
              <a:lnSpc>
                <a:spcPts val="11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</a:pP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Alois Schindler, Neffe von G. J. Mendel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400" kern="0" dirty="0"/>
          </a:p>
        </p:txBody>
      </p:sp>
    </p:spTree>
    <p:extLst>
      <p:ext uri="{BB962C8B-B14F-4D97-AF65-F5344CB8AC3E}">
        <p14:creationId xmlns:p14="http://schemas.microsoft.com/office/powerpoint/2010/main" val="19992177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FB990D34-D095-4C08-8734-D0B8BF5143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30</a:t>
            </a:fld>
            <a:endParaRPr lang="cs-CZ" altLang="cs-CZ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0BDAAD4-0162-443D-B845-69F6266134B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000" y="754423"/>
            <a:ext cx="5220000" cy="271576"/>
          </a:xfrm>
        </p:spPr>
        <p:txBody>
          <a:bodyPr/>
          <a:lstStyle/>
          <a:p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Maurice Wilkins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0581B06B-8939-4C19-A3BD-07B4CC48AE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51278" y="754423"/>
            <a:ext cx="5220000" cy="271576"/>
          </a:xfrm>
        </p:spPr>
        <p:txBody>
          <a:bodyPr/>
          <a:lstStyle/>
          <a:p>
            <a:r>
              <a:rPr lang="cs-CZ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Rosalinde</a:t>
            </a:r>
            <a:r>
              <a:rPr lang="cs-CZ" sz="2400" dirty="0">
                <a:latin typeface="Calibri" panose="020F0502020204030204" pitchFamily="34" charset="0"/>
                <a:cs typeface="Calibri" panose="020F0502020204030204" pitchFamily="34" charset="0"/>
              </a:rPr>
              <a:t> Franklin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ázek 6" descr="Obsah obrázku osoba, muž, stojící, oblek&#10;&#10;Popis byl vytvořen automaticky">
            <a:extLst>
              <a:ext uri="{FF2B5EF4-FFF2-40B4-BE49-F238E27FC236}">
                <a16:creationId xmlns:a16="http://schemas.microsoft.com/office/drawing/2014/main" id="{18B14181-F350-463A-AA14-01CA359E03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"/>
          <a:stretch/>
        </p:blipFill>
        <p:spPr>
          <a:xfrm>
            <a:off x="720000" y="1314001"/>
            <a:ext cx="5219998" cy="5165999"/>
          </a:xfrm>
          <a:prstGeom prst="rect">
            <a:avLst/>
          </a:prstGeom>
          <a:noFill/>
        </p:spPr>
      </p:pic>
      <p:pic>
        <p:nvPicPr>
          <p:cNvPr id="11" name="Obrázek 10" descr="Obsah obrázku text, osoba&#10;&#10;Popis byl vytvořen automaticky">
            <a:extLst>
              <a:ext uri="{FF2B5EF4-FFF2-40B4-BE49-F238E27FC236}">
                <a16:creationId xmlns:a16="http://schemas.microsoft.com/office/drawing/2014/main" id="{E4CEFC47-79A3-4FA1-A030-3FD8EF0C5A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7"/>
          <a:stretch/>
        </p:blipFill>
        <p:spPr>
          <a:xfrm>
            <a:off x="6096000" y="1359000"/>
            <a:ext cx="5219998" cy="4140000"/>
          </a:xfrm>
          <a:prstGeom prst="rect">
            <a:avLst/>
          </a:prstGeom>
          <a:noFill/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C1DFB6F2-852E-4153-ACF0-8120C2754A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942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66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>
            <a:extLst>
              <a:ext uri="{FF2B5EF4-FFF2-40B4-BE49-F238E27FC236}">
                <a16:creationId xmlns:a16="http://schemas.microsoft.com/office/drawing/2014/main" id="{799A6D93-251B-4F5F-8A50-365CF66824B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227763"/>
            <a:ext cx="7920038" cy="252412"/>
          </a:xfrm>
        </p:spPr>
        <p:txBody>
          <a:bodyPr/>
          <a:lstStyle/>
          <a:p>
            <a:r>
              <a:rPr lang="en-US" dirty="0"/>
              <a:t>Define footer – presentation title / department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E8108747-243B-4B40-8E8D-5EBC30A01EC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227763"/>
            <a:ext cx="252413" cy="252412"/>
          </a:xfrm>
        </p:spPr>
        <p:txBody>
          <a:bodyPr/>
          <a:lstStyle/>
          <a:p>
            <a:fld id="{D6D6C118-631F-4A80-9886-907009361577}" type="slidenum">
              <a:rPr lang="cs-CZ" altLang="cs-CZ" smtClean="0"/>
              <a:pPr/>
              <a:t>31</a:t>
            </a:fld>
            <a:endParaRPr lang="cs-CZ" alt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5269514-E108-45FF-BA2F-4BF2E435E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761" y="1159309"/>
            <a:ext cx="9474478" cy="453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40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7BBBE24-4EAA-47E1-BF4D-DF9E2389E2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4</a:t>
            </a:fld>
            <a:endParaRPr lang="cs-CZ" altLang="cs-CZ"/>
          </a:p>
        </p:txBody>
      </p:sp>
      <p:sp>
        <p:nvSpPr>
          <p:cNvPr id="24" name="Title 5">
            <a:extLst>
              <a:ext uri="{FF2B5EF4-FFF2-40B4-BE49-F238E27FC236}">
                <a16:creationId xmlns:a16="http://schemas.microsoft.com/office/drawing/2014/main" id="{04B84434-0293-458A-8EA5-96C2F3D41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00" y="535167"/>
            <a:ext cx="10753200" cy="451576"/>
          </a:xfrm>
        </p:spPr>
        <p:txBody>
          <a:bodyPr/>
          <a:lstStyle/>
          <a:p>
            <a:r>
              <a:rPr lang="cs-CZ" dirty="0" err="1"/>
              <a:t>Mendels</a:t>
            </a:r>
            <a:r>
              <a:rPr lang="cs-CZ" dirty="0"/>
              <a:t> Studium</a:t>
            </a:r>
            <a:endParaRPr lang="en-US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E15E9A5-F4A3-49BD-976B-E2B5053DAA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367" y="5939345"/>
            <a:ext cx="1730914" cy="829310"/>
          </a:xfrm>
          <a:prstGeom prst="rect">
            <a:avLst/>
          </a:prstGeom>
        </p:spPr>
      </p:pic>
      <p:pic>
        <p:nvPicPr>
          <p:cNvPr id="9" name="Zástupný obsah 14" descr="Obsah obrázku strom, exteriér, tráva, dům&#10;&#10;Popis byl vytvořen automaticky">
            <a:extLst>
              <a:ext uri="{FF2B5EF4-FFF2-40B4-BE49-F238E27FC236}">
                <a16:creationId xmlns:a16="http://schemas.microsoft.com/office/drawing/2014/main" id="{1DBCEE4D-3F79-466B-BE91-44BFEB323E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5"/>
          <a:stretch/>
        </p:blipFill>
        <p:spPr>
          <a:xfrm>
            <a:off x="6584329" y="2052563"/>
            <a:ext cx="4712321" cy="3737360"/>
          </a:xfrm>
          <a:prstGeom prst="rect">
            <a:avLst/>
          </a:prstGeom>
          <a:noFill/>
        </p:spPr>
      </p:pic>
      <p:pic>
        <p:nvPicPr>
          <p:cNvPr id="10" name="Obrázek 9" descr="Obsah obrázku exteriér, strom, sníh, dům&#10;&#10;Popis byl vytvořen automaticky">
            <a:extLst>
              <a:ext uri="{FF2B5EF4-FFF2-40B4-BE49-F238E27FC236}">
                <a16:creationId xmlns:a16="http://schemas.microsoft.com/office/drawing/2014/main" id="{7806483D-A0BF-4CEE-B781-474935B15C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" b="7876"/>
          <a:stretch/>
        </p:blipFill>
        <p:spPr>
          <a:xfrm>
            <a:off x="666000" y="2203908"/>
            <a:ext cx="5701148" cy="3586015"/>
          </a:xfrm>
          <a:prstGeom prst="rect">
            <a:avLst/>
          </a:prstGeom>
          <a:noFill/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E504C41E-24AC-45B5-B266-40FD130F7F40}"/>
              </a:ext>
            </a:extLst>
          </p:cNvPr>
          <p:cNvSpPr txBox="1">
            <a:spLocks/>
          </p:cNvSpPr>
          <p:nvPr/>
        </p:nvSpPr>
        <p:spPr>
          <a:xfrm>
            <a:off x="6508129" y="1293865"/>
            <a:ext cx="5338226" cy="4515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r>
              <a:rPr lang="en-US" sz="2400" b="0" dirty="0" err="1"/>
              <a:t>Piaristenkollegium</a:t>
            </a:r>
            <a:r>
              <a:rPr lang="en-US" sz="2400" b="0" dirty="0"/>
              <a:t> in </a:t>
            </a:r>
            <a:r>
              <a:rPr lang="cs-CZ" sz="2400" b="0" dirty="0" err="1"/>
              <a:t>Leipnik</a:t>
            </a:r>
            <a:endParaRPr lang="en-US" sz="2400" b="0" kern="0" dirty="0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AE690726-EC65-46A1-8209-231982D4DE3B}"/>
              </a:ext>
            </a:extLst>
          </p:cNvPr>
          <p:cNvSpPr txBox="1"/>
          <p:nvPr/>
        </p:nvSpPr>
        <p:spPr>
          <a:xfrm>
            <a:off x="666000" y="1298162"/>
            <a:ext cx="4870200" cy="8651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dirty="0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Gebäude einer Dorfschule in </a:t>
            </a:r>
            <a:r>
              <a:rPr lang="cs-CZ" sz="2400" dirty="0" err="1">
                <a:solidFill>
                  <a:schemeClr val="tx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Heinzendorf</a:t>
            </a:r>
            <a:endParaRPr lang="cs-CZ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949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6DD2B86-5F95-4AC5-954E-68BE71772F0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970407D-EE58-4A0B-824B-1D3AE42DD9CF}" type="slidenum">
              <a:rPr lang="cs-CZ" altLang="cs-CZ" smtClean="0"/>
              <a:pPr/>
              <a:t>5</a:t>
            </a:fld>
            <a:endParaRPr lang="cs-CZ" altLang="cs-CZ" dirty="0"/>
          </a:p>
        </p:txBody>
      </p:sp>
      <p:pic>
        <p:nvPicPr>
          <p:cNvPr id="7" name="Zástupný obsah 15" descr="Obsah obrázku text&#10;&#10;Popis byl vytvořen automaticky">
            <a:extLst>
              <a:ext uri="{FF2B5EF4-FFF2-40B4-BE49-F238E27FC236}">
                <a16:creationId xmlns:a16="http://schemas.microsoft.com/office/drawing/2014/main" id="{304E2A7D-8FCA-4984-8E4B-E27CE96446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3"/>
          <a:stretch/>
        </p:blipFill>
        <p:spPr>
          <a:xfrm rot="16200000">
            <a:off x="6332891" y="1796174"/>
            <a:ext cx="4144920" cy="3937681"/>
          </a:xfrm>
          <a:prstGeom prst="rect">
            <a:avLst/>
          </a:prstGeom>
          <a:noFill/>
        </p:spPr>
      </p:pic>
      <p:pic>
        <p:nvPicPr>
          <p:cNvPr id="8" name="Zástupný obsah 14" descr="Obsah obrázku tráva, obloha, exteriér, budova&#10;&#10;Popis byl vytvořen automaticky">
            <a:extLst>
              <a:ext uri="{FF2B5EF4-FFF2-40B4-BE49-F238E27FC236}">
                <a16:creationId xmlns:a16="http://schemas.microsoft.com/office/drawing/2014/main" id="{276120E9-C96E-4894-8F25-E9FB1DC7C8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" t="9838" r="6638" b="14177"/>
          <a:stretch/>
        </p:blipFill>
        <p:spPr>
          <a:xfrm>
            <a:off x="613344" y="1740179"/>
            <a:ext cx="5652909" cy="3550498"/>
          </a:xfrm>
          <a:prstGeom prst="rect">
            <a:avLst/>
          </a:prstGeom>
          <a:noFill/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F0C8278A-E266-4053-88C0-9D7504A326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0367" y="5939345"/>
            <a:ext cx="1730914" cy="82931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4898BB7B-3AA8-452F-87FD-74EEE6A1EE1C}"/>
              </a:ext>
            </a:extLst>
          </p:cNvPr>
          <p:cNvSpPr txBox="1">
            <a:spLocks/>
          </p:cNvSpPr>
          <p:nvPr/>
        </p:nvSpPr>
        <p:spPr>
          <a:xfrm>
            <a:off x="613344" y="878500"/>
            <a:ext cx="5269810" cy="6904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287D"/>
                </a:solidFill>
                <a:latin typeface="Tahoma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cs-CZ" sz="2400" b="0" dirty="0" err="1"/>
              <a:t>Ge</a:t>
            </a:r>
            <a:r>
              <a:rPr lang="de-DE" sz="2400" b="0" dirty="0" err="1"/>
              <a:t>bäude</a:t>
            </a:r>
            <a:r>
              <a:rPr lang="de-DE" sz="2400" b="0" dirty="0"/>
              <a:t> des ehemaligen Gymnasiums in </a:t>
            </a:r>
            <a:r>
              <a:rPr lang="cs-CZ" sz="2400" b="0" dirty="0" err="1"/>
              <a:t>Troppau</a:t>
            </a:r>
            <a:endParaRPr lang="en-US" sz="2400" b="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E1E30EA6-34DE-4E5E-BF2D-C0AB0A92E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6509" y="878500"/>
            <a:ext cx="4717268" cy="5658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2400" b="0" dirty="0"/>
              <a:t>Gebäude des ehemaligen Philosophischen Instituts </a:t>
            </a:r>
            <a:r>
              <a:rPr lang="de-DE" sz="2400" b="0" dirty="0" err="1"/>
              <a:t>Ol</a:t>
            </a:r>
            <a:r>
              <a:rPr lang="cs-CZ" sz="2400" b="0" dirty="0" err="1"/>
              <a:t>mütz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004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03391AD-2951-4CBF-807B-1776AADAE1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6</a:t>
            </a:fld>
            <a:endParaRPr lang="cs-CZ" altLang="cs-CZ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E10023E-E1CA-4415-8329-6EB0840B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0" y="665342"/>
            <a:ext cx="10753200" cy="451576"/>
          </a:xfrm>
        </p:spPr>
        <p:txBody>
          <a:bodyPr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Mendel-Museum der Masaryk-Universität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BC306BD-D711-420D-8CFF-49099F1B28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34311"/>
            <a:ext cx="1730914" cy="829310"/>
          </a:xfrm>
          <a:prstGeom prst="rect">
            <a:avLst/>
          </a:prstGeom>
        </p:spPr>
      </p:pic>
      <p:pic>
        <p:nvPicPr>
          <p:cNvPr id="11" name="Zástupný obsah 10" descr="Obsah obrázku text, budova, oblouk&#10;&#10;Popis byl vytvořen automaticky">
            <a:extLst>
              <a:ext uri="{FF2B5EF4-FFF2-40B4-BE49-F238E27FC236}">
                <a16:creationId xmlns:a16="http://schemas.microsoft.com/office/drawing/2014/main" id="{22117663-E252-4BB8-B61E-BE3436A7BD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"/>
          <a:stretch/>
        </p:blipFill>
        <p:spPr>
          <a:xfrm>
            <a:off x="792327" y="1585738"/>
            <a:ext cx="5645938" cy="4215953"/>
          </a:xfrm>
          <a:prstGeom prst="rect">
            <a:avLst/>
          </a:prstGeom>
          <a:noFill/>
        </p:spPr>
      </p:pic>
      <p:pic>
        <p:nvPicPr>
          <p:cNvPr id="7" name="Zástupný obsah 8" descr="Obsah obrázku interiér, hotel, nábytek&#10;&#10;Popis byl vytvořen automaticky">
            <a:extLst>
              <a:ext uri="{FF2B5EF4-FFF2-40B4-BE49-F238E27FC236}">
                <a16:creationId xmlns:a16="http://schemas.microsoft.com/office/drawing/2014/main" id="{F5E9A79C-555A-495E-BFBD-7950CEE5E4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" r="13381" b="-1"/>
          <a:stretch/>
        </p:blipFill>
        <p:spPr>
          <a:xfrm>
            <a:off x="6567488" y="1364391"/>
            <a:ext cx="4725998" cy="4437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1403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97761CD-5E28-4529-BBE5-C48C768004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7</a:t>
            </a:fld>
            <a:endParaRPr lang="cs-CZ" altLang="cs-CZ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A52C6BD4-E8F5-4392-ABE9-B43234B784F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0723" y="1554483"/>
            <a:ext cx="5220000" cy="271576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Mendelplatz um die Jahrhundertwende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BC4EEAD4-854B-4D69-B817-56FE818C1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64340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/>
              <a:t>Alt-</a:t>
            </a:r>
            <a:r>
              <a:rPr lang="cs-CZ" dirty="0" err="1"/>
              <a:t>Brünn</a:t>
            </a:r>
            <a:r>
              <a:rPr lang="cs-CZ" dirty="0"/>
              <a:t> </a:t>
            </a:r>
            <a:r>
              <a:rPr lang="cs-CZ" dirty="0" err="1"/>
              <a:t>und</a:t>
            </a:r>
            <a:r>
              <a:rPr lang="cs-CZ" dirty="0"/>
              <a:t> </a:t>
            </a:r>
            <a:r>
              <a:rPr lang="cs-CZ" dirty="0" err="1"/>
              <a:t>Augustiner-Abtei</a:t>
            </a:r>
            <a:endParaRPr lang="en-US" dirty="0"/>
          </a:p>
        </p:txBody>
      </p:sp>
      <p:pic>
        <p:nvPicPr>
          <p:cNvPr id="8" name="Zástupný obsah 7" descr="Obsah obrázku exteriér, staré, směr&#10;&#10;Popis byl vytvořen automaticky">
            <a:extLst>
              <a:ext uri="{FF2B5EF4-FFF2-40B4-BE49-F238E27FC236}">
                <a16:creationId xmlns:a16="http://schemas.microsoft.com/office/drawing/2014/main" id="{B62DEDB7-282F-41B0-A59B-664818F85C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9" b="-1"/>
          <a:stretch/>
        </p:blipFill>
        <p:spPr>
          <a:xfrm>
            <a:off x="720000" y="1900665"/>
            <a:ext cx="4956900" cy="3931336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545C649D-30FC-4D2C-BEA1-7768653DFB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63425"/>
            <a:ext cx="1730914" cy="829310"/>
          </a:xfrm>
          <a:prstGeom prst="rect">
            <a:avLst/>
          </a:prstGeom>
        </p:spPr>
      </p:pic>
      <p:pic>
        <p:nvPicPr>
          <p:cNvPr id="7" name="Zástupný obsah 7" descr="Obsah obrázku text, staré, černá, pára&#10;&#10;Popis byl vytvořen automaticky">
            <a:extLst>
              <a:ext uri="{FF2B5EF4-FFF2-40B4-BE49-F238E27FC236}">
                <a16:creationId xmlns:a16="http://schemas.microsoft.com/office/drawing/2014/main" id="{244DFACD-085F-498E-AE56-28EA31DD7328}"/>
              </a:ext>
            </a:extLst>
          </p:cNvPr>
          <p:cNvPicPr>
            <a:picLocks noGrp="1" noChangeAspect="1"/>
          </p:cNvPicPr>
          <p:nvPr>
            <p:ph idx="28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" r="-1" b="-1"/>
          <a:stretch/>
        </p:blipFill>
        <p:spPr>
          <a:xfrm>
            <a:off x="5940723" y="1900665"/>
            <a:ext cx="4956900" cy="3931336"/>
          </a:xfrm>
          <a:prstGeom prst="rect">
            <a:avLst/>
          </a:prstGeom>
          <a:noFill/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08D2B58-2AB1-4833-A5CB-7A95C5B31B9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940723" y="1256669"/>
            <a:ext cx="5908377" cy="403243"/>
          </a:xfrm>
        </p:spPr>
        <p:txBody>
          <a:bodyPr/>
          <a:lstStyle/>
          <a:p>
            <a:r>
              <a:rPr lang="de-DE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Historische Fotografie einer Schulklasse im Innenbereich des heutigen Mendel-Museums </a:t>
            </a:r>
            <a:endParaRPr lang="cs-CZ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5059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2C14EDF9-DA5B-4506-892F-4A7099ED46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8</a:t>
            </a:fld>
            <a:endParaRPr lang="cs-CZ" altLang="cs-CZ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9047A088-1782-4076-B349-67704F256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720000"/>
            <a:ext cx="10753200" cy="451576"/>
          </a:xfrm>
        </p:spPr>
        <p:txBody>
          <a:bodyPr anchor="t">
            <a:noAutofit/>
          </a:bodyPr>
          <a:lstStyle/>
          <a:p>
            <a:r>
              <a:rPr lang="cs-CZ" dirty="0" err="1"/>
              <a:t>Brünner</a:t>
            </a:r>
            <a:r>
              <a:rPr lang="cs-CZ" dirty="0"/>
              <a:t> </a:t>
            </a:r>
            <a:r>
              <a:rPr lang="cs-CZ" dirty="0" err="1"/>
              <a:t>Augustiner</a:t>
            </a:r>
            <a:r>
              <a:rPr lang="cs-CZ" dirty="0"/>
              <a:t> </a:t>
            </a:r>
            <a:endParaRPr lang="en-US" dirty="0"/>
          </a:p>
        </p:txBody>
      </p:sp>
      <p:pic>
        <p:nvPicPr>
          <p:cNvPr id="16" name="Zástupný obsah 15" descr="Obsah obrázku text, osoba, exteriér, staré&#10;&#10;Popis byl vytvořen automaticky">
            <a:extLst>
              <a:ext uri="{FF2B5EF4-FFF2-40B4-BE49-F238E27FC236}">
                <a16:creationId xmlns:a16="http://schemas.microsoft.com/office/drawing/2014/main" id="{08EDA6C6-620A-4908-B50E-D983D67413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481" y="1336871"/>
            <a:ext cx="8103169" cy="4801129"/>
          </a:xfrm>
          <a:prstGeom prst="rect">
            <a:avLst/>
          </a:prstGeom>
          <a:noFill/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D30F886-9A24-4BF8-826F-908879758E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417" y="5939345"/>
            <a:ext cx="1730914" cy="82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52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Zástupný obsah 6" descr="Obsah obrázku text, osoba, muž, staré&#10;&#10;Popis byl vytvořen automaticky">
            <a:extLst>
              <a:ext uri="{FF2B5EF4-FFF2-40B4-BE49-F238E27FC236}">
                <a16:creationId xmlns:a16="http://schemas.microsoft.com/office/drawing/2014/main" id="{A2D322F4-7388-4518-90F2-591CA19FE4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46050"/>
          <a:stretch/>
        </p:blipFill>
        <p:spPr>
          <a:xfrm>
            <a:off x="720000" y="1571249"/>
            <a:ext cx="5506658" cy="4111950"/>
          </a:xfrm>
          <a:prstGeom prst="rect">
            <a:avLst/>
          </a:prstGeom>
          <a:noFill/>
        </p:spPr>
      </p:pic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7A79003-C2D0-4E62-8144-EC4614DA53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4000" y="6228000"/>
            <a:ext cx="252000" cy="252000"/>
          </a:xfrm>
        </p:spPr>
        <p:txBody>
          <a:bodyPr wrap="none" anchor="ctr">
            <a:normAutofit/>
          </a:bodyPr>
          <a:lstStyle/>
          <a:p>
            <a:pPr>
              <a:spcAft>
                <a:spcPts val="600"/>
              </a:spcAft>
            </a:pPr>
            <a:fld id="{D6D6C118-631F-4A80-9886-907009361577}" type="slidenum">
              <a:rPr lang="cs-CZ" altLang="cs-CZ" smtClean="0"/>
              <a:pPr>
                <a:spcAft>
                  <a:spcPts val="600"/>
                </a:spcAft>
              </a:pPr>
              <a:t>9</a:t>
            </a:fld>
            <a:endParaRPr lang="cs-CZ" altLang="cs-CZ"/>
          </a:p>
        </p:txBody>
      </p:sp>
      <p:sp>
        <p:nvSpPr>
          <p:cNvPr id="27" name="Title 4">
            <a:extLst>
              <a:ext uri="{FF2B5EF4-FFF2-40B4-BE49-F238E27FC236}">
                <a16:creationId xmlns:a16="http://schemas.microsoft.com/office/drawing/2014/main" id="{1FAA330D-9474-42B5-BC0A-700E9CCAD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943449"/>
            <a:ext cx="10753200" cy="451576"/>
          </a:xfrm>
        </p:spPr>
        <p:txBody>
          <a:bodyPr/>
          <a:lstStyle/>
          <a:p>
            <a:r>
              <a:rPr lang="en-US" sz="2400" b="0" dirty="0" err="1"/>
              <a:t>Abt</a:t>
            </a:r>
            <a:r>
              <a:rPr lang="en-US" sz="2400" b="0" dirty="0"/>
              <a:t> </a:t>
            </a:r>
            <a:r>
              <a:rPr lang="en-US" sz="2400" b="0" dirty="0" err="1"/>
              <a:t>František</a:t>
            </a:r>
            <a:r>
              <a:rPr lang="en-US" sz="2400" b="0" dirty="0"/>
              <a:t> Cyril </a:t>
            </a:r>
            <a:r>
              <a:rPr lang="en-US" sz="2400" b="0" dirty="0" err="1"/>
              <a:t>Napp</a:t>
            </a:r>
            <a:endParaRPr lang="en-US" sz="24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C56306B-A0DF-4BBE-BF4E-DD4CF799E6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642" y="5939345"/>
            <a:ext cx="1730914" cy="829310"/>
          </a:xfrm>
          <a:prstGeom prst="rect">
            <a:avLst/>
          </a:prstGeom>
        </p:spPr>
      </p:pic>
      <p:pic>
        <p:nvPicPr>
          <p:cNvPr id="8" name="Zástupný obsah 6" descr="Obsah obrázku osoba, staré&#10;&#10;Popis byl vytvořen automaticky">
            <a:extLst>
              <a:ext uri="{FF2B5EF4-FFF2-40B4-BE49-F238E27FC236}">
                <a16:creationId xmlns:a16="http://schemas.microsoft.com/office/drawing/2014/main" id="{41D2A903-E066-49C8-8D8E-94C73FDBF2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9" r="-1" b="25629"/>
          <a:stretch/>
        </p:blipFill>
        <p:spPr>
          <a:xfrm>
            <a:off x="6226658" y="1523098"/>
            <a:ext cx="5245342" cy="4160101"/>
          </a:xfrm>
          <a:prstGeom prst="rect">
            <a:avLst/>
          </a:prstGeom>
          <a:noFill/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0A3151-E9F9-4FE5-BE66-6B5BE172E508}"/>
              </a:ext>
            </a:extLst>
          </p:cNvPr>
          <p:cNvSpPr txBox="1">
            <a:spLocks/>
          </p:cNvSpPr>
          <p:nvPr/>
        </p:nvSpPr>
        <p:spPr>
          <a:xfrm>
            <a:off x="6415950" y="671873"/>
            <a:ext cx="5376000" cy="271576"/>
          </a:xfrm>
          <a:prstGeom prst="rect">
            <a:avLst/>
          </a:prstGeo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10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2pPr>
            <a:lvl3pPr marL="914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3pPr>
            <a:lvl4pPr marL="1371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90000"/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4pPr>
            <a:lvl5pPr marL="18288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Tx/>
              <a:buNone/>
              <a:defRPr sz="1500" b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baseline="0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lnSpc>
                <a:spcPts val="18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sz="2400" kern="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Friedrich Franz – Augustiner, Gregor Mendels Lehrer</a:t>
            </a:r>
          </a:p>
          <a:p>
            <a:endParaRPr lang="en-US" sz="2000" kern="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3864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_MU_EN">
  <a:themeElements>
    <a:clrScheme name="MUNI MED">
      <a:dk1>
        <a:srgbClr val="000000"/>
      </a:dk1>
      <a:lt1>
        <a:srgbClr val="FFFFFF"/>
      </a:lt1>
      <a:dk2>
        <a:srgbClr val="0000DC"/>
      </a:dk2>
      <a:lt2>
        <a:srgbClr val="FFC000"/>
      </a:lt2>
      <a:accent1>
        <a:srgbClr val="0000DC"/>
      </a:accent1>
      <a:accent2>
        <a:srgbClr val="F01928"/>
      </a:accent2>
      <a:accent3>
        <a:srgbClr val="00AF3F"/>
      </a:accent3>
      <a:accent4>
        <a:srgbClr val="4BC8FF"/>
      </a:accent4>
      <a:accent5>
        <a:srgbClr val="FF7300"/>
      </a:accent5>
      <a:accent6>
        <a:srgbClr val="B9006E"/>
      </a:accent6>
      <a:hlink>
        <a:srgbClr val="0000DC"/>
      </a:hlink>
      <a:folHlink>
        <a:srgbClr val="5AC8AF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square" rtlCol="0">
        <a:spAutoFit/>
      </a:bodyPr>
      <a:lstStyle>
        <a:defPPr algn="l">
          <a:defRPr sz="2800" dirty="0" err="1" smtClean="0">
            <a:latin typeface="+mn-lt"/>
          </a:defRPr>
        </a:defPPr>
      </a:lstStyle>
    </a:txDef>
  </a:objectDefaults>
  <a:extraClrSchemeLst>
    <a:extraClrScheme>
      <a:clrScheme name="Směsi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měsi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měsi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zentácia30" id="{55B22E23-F7FD-3842-8CF9-C11825914634}" vid="{CD1CFF2E-125F-084F-9343-AFE30EDEE5F6}"/>
    </a:ext>
  </a:ext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prezentace-muzeum-en-16-9</Template>
  <TotalTime>1966</TotalTime>
  <Words>359</Words>
  <Application>Microsoft Office PowerPoint</Application>
  <PresentationFormat>Širokoúhlá obrazovka</PresentationFormat>
  <Paragraphs>94</Paragraphs>
  <Slides>31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6" baseType="lpstr">
      <vt:lpstr>Arial</vt:lpstr>
      <vt:lpstr>Calibri</vt:lpstr>
      <vt:lpstr>Tahoma</vt:lpstr>
      <vt:lpstr>Wingdings</vt:lpstr>
      <vt:lpstr>Presentation_MU_EN</vt:lpstr>
      <vt:lpstr>GREGOR JOHANN MENDEL</vt:lpstr>
      <vt:lpstr>Gregor Mendels Geburtshaus in Heinzendorf</vt:lpstr>
      <vt:lpstr>Mendels Familie</vt:lpstr>
      <vt:lpstr>Mendels Studium</vt:lpstr>
      <vt:lpstr>Gebäude des ehemaligen Philosophischen Instituts Olmütz</vt:lpstr>
      <vt:lpstr>Mendel-Museum der Masaryk-Universität</vt:lpstr>
      <vt:lpstr>Alt-Brünn und Augustiner-Abtei</vt:lpstr>
      <vt:lpstr>Brünner Augustiner </vt:lpstr>
      <vt:lpstr>Abt František Cyril Napp</vt:lpstr>
      <vt:lpstr>Prezentace aplikace PowerPoint</vt:lpstr>
      <vt:lpstr>Prezentace aplikace PowerPoint</vt:lpstr>
      <vt:lpstr>Mendels Experimentiergarten </vt:lpstr>
      <vt:lpstr>Mendels Bienenhaus</vt:lpstr>
      <vt:lpstr>Carl Nägeli</vt:lpstr>
      <vt:lpstr>Wetter-Grafik anhand von Beobachtungen, die Mendel eingetragen hat </vt:lpstr>
      <vt:lpstr>Prezentace aplikace PowerPoint</vt:lpstr>
      <vt:lpstr>Mendels Experimente mit der Kreuzung von Pflanzen</vt:lpstr>
      <vt:lpstr>Prezentace aplikace PowerPoint</vt:lpstr>
      <vt:lpstr>Ausstellungsstücke des Mendel-Museums </vt:lpstr>
      <vt:lpstr>Mendels Spazierstock mit Handgriff aus Elfenbein </vt:lpstr>
      <vt:lpstr>Werkzeuge für Obstbau zum Pfropfen von Bäumen</vt:lpstr>
      <vt:lpstr>Ein Mikroskop mit einem kleinen Holzkoffer </vt:lpstr>
      <vt:lpstr>Gregor Mendels Petschaft </vt:lpstr>
      <vt:lpstr>Prezentace aplikace PowerPoint</vt:lpstr>
      <vt:lpstr>Prezentace aplikace PowerPoint</vt:lpstr>
      <vt:lpstr>Prezentace aplikace PowerPoint</vt:lpstr>
      <vt:lpstr>Wiederentdecker von Mendels Arbeiten</vt:lpstr>
      <vt:lpstr>Prezentace aplikace PowerPoint</vt:lpstr>
      <vt:lpstr>Entdecker der DNA-Struktur und Nobelpreisträger 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Gregor Johann Mendel</dc:title>
  <dc:creator>Zdenka Broušková</dc:creator>
  <cp:lastModifiedBy>Zdenka Broušková</cp:lastModifiedBy>
  <cp:revision>90</cp:revision>
  <cp:lastPrinted>1601-01-01T00:00:00Z</cp:lastPrinted>
  <dcterms:created xsi:type="dcterms:W3CDTF">2021-09-20T09:11:10Z</dcterms:created>
  <dcterms:modified xsi:type="dcterms:W3CDTF">2021-10-19T08:03:29Z</dcterms:modified>
</cp:coreProperties>
</file>